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Default Extension="xml" ContentType="application/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36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70.xml"/>
  <Override ContentType="application/vnd.openxmlformats-officedocument.presentationml.slide+xml" PartName="/ppt/slides/slide37.xml"/>
  <Override ContentType="application/vnd.openxmlformats-officedocument.presentationml.slide+xml" PartName="/ppt/slides/slide47.xml"/>
  <Override ContentType="application/vnd.openxmlformats-officedocument.presentationml.slide+xml" PartName="/ppt/slides/slide77.xml"/>
  <Override ContentType="application/vnd.openxmlformats-officedocument.presentationml.slide+xml" PartName="/ppt/slides/slide45.xml"/>
  <Override ContentType="application/vnd.openxmlformats-officedocument.presentationml.slide+xml" PartName="/ppt/slides/slide6.xml"/>
  <Override ContentType="application/vnd.openxmlformats-officedocument.presentationml.slide+xml" PartName="/ppt/slides/slide33.xml"/>
  <Override ContentType="application/vnd.openxmlformats-officedocument.presentationml.slide+xml" PartName="/ppt/slides/slide36.xml"/>
  <Override ContentType="application/vnd.openxmlformats-officedocument.presentationml.slide+xml" PartName="/ppt/slides/slide35.xml"/>
  <Override ContentType="application/vnd.openxmlformats-officedocument.presentationml.slide+xml" PartName="/ppt/slides/slide56.xml"/>
  <Override ContentType="application/vnd.openxmlformats-officedocument.presentationml.slide+xml" PartName="/ppt/slides/slide24.xml"/>
  <Override ContentType="application/vnd.openxmlformats-officedocument.presentationml.slide+xml" PartName="/ppt/slides/slide61.xml"/>
  <Override ContentType="application/vnd.openxmlformats-officedocument.presentationml.slide+xml" PartName="/ppt/slides/slide50.xml"/>
  <Override ContentType="application/vnd.openxmlformats-officedocument.presentationml.slide+xml" PartName="/ppt/slides/slide11.xml"/>
  <Override ContentType="application/vnd.openxmlformats-officedocument.presentationml.slide+xml" PartName="/ppt/slides/slide42.xml"/>
  <Override ContentType="application/vnd.openxmlformats-officedocument.presentationml.slide+xml" PartName="/ppt/slides/slide68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1.xml"/>
  <Override ContentType="application/vnd.openxmlformats-officedocument.presentationml.slide+xml" PartName="/ppt/slides/slide78.xml"/>
  <Override ContentType="application/vnd.openxmlformats-officedocument.presentationml.slide+xml" PartName="/ppt/slides/slide44.xml"/>
  <Override ContentType="application/vnd.openxmlformats-officedocument.presentationml.slide+xml" PartName="/ppt/slides/slide72.xml"/>
  <Override ContentType="application/vnd.openxmlformats-officedocument.presentationml.slide+xml" PartName="/ppt/slides/slide46.xml"/>
  <Override ContentType="application/vnd.openxmlformats-officedocument.presentationml.slide+xml" PartName="/ppt/slides/slide71.xml"/>
  <Override ContentType="application/vnd.openxmlformats-officedocument.presentationml.slide+xml" PartName="/ppt/slides/slide39.xml"/>
  <Override ContentType="application/vnd.openxmlformats-officedocument.presentationml.slide+xml" PartName="/ppt/slides/slide80.xml"/>
  <Override ContentType="application/vnd.openxmlformats-officedocument.presentationml.slide+xml" PartName="/ppt/slides/slide9.xml"/>
  <Override ContentType="application/vnd.openxmlformats-officedocument.presentationml.slide+xml" PartName="/ppt/slides/slide18.xml"/>
  <Override ContentType="application/vnd.openxmlformats-officedocument.presentationml.slide+xml" PartName="/ppt/slides/slide74.xml"/>
  <Override ContentType="application/vnd.openxmlformats-officedocument.presentationml.slide+xml" PartName="/ppt/slides/slide79.xml"/>
  <Override ContentType="application/vnd.openxmlformats-officedocument.presentationml.slide+xml" PartName="/ppt/slides/slide58.xml"/>
  <Override ContentType="application/vnd.openxmlformats-officedocument.presentationml.slide+xml" PartName="/ppt/slides/slide30.xml"/>
  <Override ContentType="application/vnd.openxmlformats-officedocument.presentationml.slide+xml" PartName="/ppt/slides/slide8.xml"/>
  <Override ContentType="application/vnd.openxmlformats-officedocument.presentationml.slide+xml" PartName="/ppt/slides/slide73.xml"/>
  <Override ContentType="application/vnd.openxmlformats-officedocument.presentationml.slide+xml" PartName="/ppt/slides/slide4.xml"/>
  <Override ContentType="application/vnd.openxmlformats-officedocument.presentationml.slide+xml" PartName="/ppt/slides/slide28.xml"/>
  <Override ContentType="application/vnd.openxmlformats-officedocument.presentationml.slide+xml" PartName="/ppt/slides/slide49.xml"/>
  <Override ContentType="application/vnd.openxmlformats-officedocument.presentationml.slide+xml" PartName="/ppt/slides/slide14.xml"/>
  <Override ContentType="application/vnd.openxmlformats-officedocument.presentationml.slide+xml" PartName="/ppt/slides/slide52.xml"/>
  <Override ContentType="application/vnd.openxmlformats-officedocument.presentationml.slide+xml" PartName="/ppt/slides/slide22.xml"/>
  <Override ContentType="application/vnd.openxmlformats-officedocument.presentationml.slide+xml" PartName="/ppt/slides/slide75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62.xml"/>
  <Override ContentType="application/vnd.openxmlformats-officedocument.presentationml.slide+xml" PartName="/ppt/slides/slide69.xml"/>
  <Override ContentType="application/vnd.openxmlformats-officedocument.presentationml.slide+xml" PartName="/ppt/slides/slide65.xml"/>
  <Override ContentType="application/vnd.openxmlformats-officedocument.presentationml.slide+xml" PartName="/ppt/slides/slide48.xml"/>
  <Override ContentType="application/vnd.openxmlformats-officedocument.presentationml.slide+xml" PartName="/ppt/slides/slide2.xml"/>
  <Override ContentType="application/vnd.openxmlformats-officedocument.presentationml.slide+xml" PartName="/ppt/slides/slide67.xml"/>
  <Override ContentType="application/vnd.openxmlformats-officedocument.presentationml.slide+xml" PartName="/ppt/slides/slide26.xml"/>
  <Override ContentType="application/vnd.openxmlformats-officedocument.presentationml.slide+xml" PartName="/ppt/slides/slide25.xml"/>
  <Override ContentType="application/vnd.openxmlformats-officedocument.presentationml.slide+xml" PartName="/ppt/slides/slide3.xml"/>
  <Override ContentType="application/vnd.openxmlformats-officedocument.presentationml.slide+xml" PartName="/ppt/slides/slide54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34.xml"/>
  <Override ContentType="application/vnd.openxmlformats-officedocument.presentationml.slide+xml" PartName="/ppt/slides/slide60.xml"/>
  <Override ContentType="application/vnd.openxmlformats-officedocument.presentationml.slide+xml" PartName="/ppt/slides/slide10.xml"/>
  <Override ContentType="application/vnd.openxmlformats-officedocument.presentationml.slide+xml" PartName="/ppt/slides/slide51.xml"/>
  <Override ContentType="application/vnd.openxmlformats-officedocument.presentationml.slide+xml" PartName="/ppt/slides/slide81.xml"/>
  <Override ContentType="application/vnd.openxmlformats-officedocument.presentationml.slide+xml" PartName="/ppt/slides/slide57.xml"/>
  <Override ContentType="application/vnd.openxmlformats-officedocument.presentationml.slide+xml" PartName="/ppt/slides/slide31.xml"/>
  <Override ContentType="application/vnd.openxmlformats-officedocument.presentationml.slide+xml" PartName="/ppt/slides/slide43.xml"/>
  <Override ContentType="application/vnd.openxmlformats-officedocument.presentationml.slide+xml" PartName="/ppt/slides/slide32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12.xml"/>
  <Override ContentType="application/vnd.openxmlformats-officedocument.presentationml.slide+xml" PartName="/ppt/slides/slide64.xml"/>
  <Override ContentType="application/vnd.openxmlformats-officedocument.presentationml.slide+xml" PartName="/ppt/slides/slide13.xml"/>
  <Override ContentType="application/vnd.openxmlformats-officedocument.presentationml.slide+xml" PartName="/ppt/slides/slide29.xml"/>
  <Override ContentType="application/vnd.openxmlformats-officedocument.presentationml.slide+xml" PartName="/ppt/slides/slide66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76.xml"/>
  <Override ContentType="application/vnd.openxmlformats-officedocument.presentationml.slide+xml" PartName="/ppt/slides/slide59.xml"/>
  <Override ContentType="application/vnd.openxmlformats-officedocument.presentationml.slide+xml" PartName="/ppt/slides/slide27.xml"/>
  <Override ContentType="application/vnd.openxmlformats-officedocument.presentationml.slide+xml" PartName="/ppt/slides/slide19.xml"/>
  <Override ContentType="application/vnd.openxmlformats-officedocument.presentationml.slide+xml" PartName="/ppt/slides/slide41.xml"/>
  <Override ContentType="application/vnd.openxmlformats-officedocument.presentationml.slide+xml" PartName="/ppt/slides/slide55.xml"/>
  <Override ContentType="application/vnd.openxmlformats-officedocument.presentationml.slide+xml" PartName="/ppt/slides/slide5.xml"/>
  <Override ContentType="application/vnd.openxmlformats-officedocument.presentationml.slide+xml" PartName="/ppt/slides/slide63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Type="http://schemas.openxmlformats.org/officeDocument/2006/relationships/officeDocument" Id="rId1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c:Ignorable="mv" autoCompressPictures="0" mc:PreserveAttributes="mv:*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</p:sldIdLst>
  <p:sldSz cy="6858000" cx="9144000"/>
  <p:notesSz cy="9144000" cx="6858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ype="http://schemas.openxmlformats.org/officeDocument/2006/relationships/slide" Id="rId39" Target="slides/slide34.xml"/><Relationship Type="http://schemas.openxmlformats.org/officeDocument/2006/relationships/slide" Id="rId38" Target="slides/slide33.xml"/><Relationship Type="http://schemas.openxmlformats.org/officeDocument/2006/relationships/slide" Id="rId37" Target="slides/slide32.xml"/><Relationship Type="http://schemas.openxmlformats.org/officeDocument/2006/relationships/slide" Id="rId36" Target="slides/slide31.xml"/><Relationship Type="http://schemas.openxmlformats.org/officeDocument/2006/relationships/slide" Id="rId30" Target="slides/slide25.xml"/><Relationship Type="http://schemas.openxmlformats.org/officeDocument/2006/relationships/slide" Id="rId31" Target="slides/slide26.xml"/><Relationship Type="http://schemas.openxmlformats.org/officeDocument/2006/relationships/slide" Id="rId71" Target="slides/slide66.xml"/><Relationship Type="http://schemas.openxmlformats.org/officeDocument/2006/relationships/slide" Id="rId34" Target="slides/slide29.xml"/><Relationship Type="http://schemas.openxmlformats.org/officeDocument/2006/relationships/slide" Id="rId70" Target="slides/slide65.xml"/><Relationship Type="http://schemas.openxmlformats.org/officeDocument/2006/relationships/slide" Id="rId35" Target="slides/slide30.xml"/><Relationship Type="http://schemas.openxmlformats.org/officeDocument/2006/relationships/slide" Id="rId32" Target="slides/slide27.xml"/><Relationship Type="http://schemas.openxmlformats.org/officeDocument/2006/relationships/slide" Id="rId33" Target="slides/slide28.xml"/><Relationship Type="http://schemas.openxmlformats.org/officeDocument/2006/relationships/slide" Id="rId75" Target="slides/slide70.xml"/><Relationship Type="http://schemas.openxmlformats.org/officeDocument/2006/relationships/slide" Id="rId74" Target="slides/slide69.xml"/><Relationship Type="http://schemas.openxmlformats.org/officeDocument/2006/relationships/slide" Id="rId73" Target="slides/slide68.xml"/><Relationship Type="http://schemas.openxmlformats.org/officeDocument/2006/relationships/slide" Id="rId72" Target="slides/slide67.xml"/><Relationship Type="http://schemas.openxmlformats.org/officeDocument/2006/relationships/slide" Id="rId79" Target="slides/slide74.xml"/><Relationship Type="http://schemas.openxmlformats.org/officeDocument/2006/relationships/slide" Id="rId78" Target="slides/slide73.xml"/><Relationship Type="http://schemas.openxmlformats.org/officeDocument/2006/relationships/slide" Id="rId77" Target="slides/slide72.xml"/><Relationship Type="http://schemas.openxmlformats.org/officeDocument/2006/relationships/slide" Id="rId76" Target="slides/slide71.xml"/><Relationship Type="http://schemas.openxmlformats.org/officeDocument/2006/relationships/slide" Id="rId48" Target="slides/slide43.xml"/><Relationship Type="http://schemas.openxmlformats.org/officeDocument/2006/relationships/slide" Id="rId47" Target="slides/slide42.xml"/><Relationship Type="http://schemas.openxmlformats.org/officeDocument/2006/relationships/slide" Id="rId49" Target="slides/slide44.xml"/><Relationship Type="http://schemas.openxmlformats.org/officeDocument/2006/relationships/presProps" Id="rId2" Target="presProps.xml"/><Relationship Type="http://schemas.openxmlformats.org/officeDocument/2006/relationships/theme" Id="rId1" Target="theme/theme1.xml"/><Relationship Type="http://schemas.openxmlformats.org/officeDocument/2006/relationships/slide" Id="rId40" Target="slides/slide35.xml"/><Relationship Type="http://schemas.openxmlformats.org/officeDocument/2006/relationships/slideMaster" Id="rId4" Target="slideMasters/slideMaster1.xml"/><Relationship Type="http://schemas.openxmlformats.org/officeDocument/2006/relationships/slide" Id="rId41" Target="slides/slide36.xml"/><Relationship Type="http://schemas.openxmlformats.org/officeDocument/2006/relationships/tableStyles" Id="rId3" Target="tableStyles.xml"/><Relationship Type="http://schemas.openxmlformats.org/officeDocument/2006/relationships/slide" Id="rId42" Target="slides/slide37.xml"/><Relationship Type="http://schemas.openxmlformats.org/officeDocument/2006/relationships/slide" Id="rId80" Target="slides/slide75.xml"/><Relationship Type="http://schemas.openxmlformats.org/officeDocument/2006/relationships/slide" Id="rId43" Target="slides/slide38.xml"/><Relationship Type="http://schemas.openxmlformats.org/officeDocument/2006/relationships/slide" Id="rId44" Target="slides/slide39.xml"/><Relationship Type="http://schemas.openxmlformats.org/officeDocument/2006/relationships/slide" Id="rId82" Target="slides/slide77.xml"/><Relationship Type="http://schemas.openxmlformats.org/officeDocument/2006/relationships/slide" Id="rId45" Target="slides/slide40.xml"/><Relationship Type="http://schemas.openxmlformats.org/officeDocument/2006/relationships/slide" Id="rId81" Target="slides/slide76.xml"/><Relationship Type="http://schemas.openxmlformats.org/officeDocument/2006/relationships/slide" Id="rId46" Target="slides/slide41.xml"/><Relationship Type="http://schemas.openxmlformats.org/officeDocument/2006/relationships/slide" Id="rId84" Target="slides/slide79.xml"/><Relationship Type="http://schemas.openxmlformats.org/officeDocument/2006/relationships/slide" Id="rId83" Target="slides/slide78.xml"/><Relationship Type="http://schemas.openxmlformats.org/officeDocument/2006/relationships/slide" Id="rId9" Target="slides/slide4.xml"/><Relationship Type="http://schemas.openxmlformats.org/officeDocument/2006/relationships/slide" Id="rId86" Target="slides/slide81.xml"/><Relationship Type="http://schemas.openxmlformats.org/officeDocument/2006/relationships/slide" Id="rId85" Target="slides/slide80.xml"/><Relationship Type="http://schemas.openxmlformats.org/officeDocument/2006/relationships/slide" Id="rId6" Target="slides/slide1.xml"/><Relationship Type="http://schemas.openxmlformats.org/officeDocument/2006/relationships/notesMaster" Id="rId5" Target="notesMasters/notesMaster1.xml"/><Relationship Type="http://schemas.openxmlformats.org/officeDocument/2006/relationships/slide" Id="rId8" Target="slides/slide3.xml"/><Relationship Type="http://schemas.openxmlformats.org/officeDocument/2006/relationships/slide" Id="rId7" Target="slides/slide2.xml"/><Relationship Type="http://schemas.openxmlformats.org/officeDocument/2006/relationships/slide" Id="rId58" Target="slides/slide53.xml"/><Relationship Type="http://schemas.openxmlformats.org/officeDocument/2006/relationships/slide" Id="rId59" Target="slides/slide54.xml"/><Relationship Type="http://schemas.openxmlformats.org/officeDocument/2006/relationships/slide" Id="rId19" Target="slides/slide14.xml"/><Relationship Type="http://schemas.openxmlformats.org/officeDocument/2006/relationships/slide" Id="rId18" Target="slides/slide13.xml"/><Relationship Type="http://schemas.openxmlformats.org/officeDocument/2006/relationships/slide" Id="rId17" Target="slides/slide12.xml"/><Relationship Type="http://schemas.openxmlformats.org/officeDocument/2006/relationships/slide" Id="rId16" Target="slides/slide11.xml"/><Relationship Type="http://schemas.openxmlformats.org/officeDocument/2006/relationships/slide" Id="rId15" Target="slides/slide10.xml"/><Relationship Type="http://schemas.openxmlformats.org/officeDocument/2006/relationships/slide" Id="rId14" Target="slides/slide9.xml"/><Relationship Type="http://schemas.openxmlformats.org/officeDocument/2006/relationships/slide" Id="rId12" Target="slides/slide7.xml"/><Relationship Type="http://schemas.openxmlformats.org/officeDocument/2006/relationships/slide" Id="rId13" Target="slides/slide8.xml"/><Relationship Type="http://schemas.openxmlformats.org/officeDocument/2006/relationships/slide" Id="rId10" Target="slides/slide5.xml"/><Relationship Type="http://schemas.openxmlformats.org/officeDocument/2006/relationships/slide" Id="rId11" Target="slides/slide6.xml"/><Relationship Type="http://schemas.openxmlformats.org/officeDocument/2006/relationships/slide" Id="rId57" Target="slides/slide52.xml"/><Relationship Type="http://schemas.openxmlformats.org/officeDocument/2006/relationships/slide" Id="rId56" Target="slides/slide51.xml"/><Relationship Type="http://schemas.openxmlformats.org/officeDocument/2006/relationships/slide" Id="rId55" Target="slides/slide50.xml"/><Relationship Type="http://schemas.openxmlformats.org/officeDocument/2006/relationships/slide" Id="rId54" Target="slides/slide49.xml"/><Relationship Type="http://schemas.openxmlformats.org/officeDocument/2006/relationships/slide" Id="rId53" Target="slides/slide48.xml"/><Relationship Type="http://schemas.openxmlformats.org/officeDocument/2006/relationships/slide" Id="rId52" Target="slides/slide47.xml"/><Relationship Type="http://schemas.openxmlformats.org/officeDocument/2006/relationships/slide" Id="rId51" Target="slides/slide46.xml"/><Relationship Type="http://schemas.openxmlformats.org/officeDocument/2006/relationships/slide" Id="rId50" Target="slides/slide45.xml"/><Relationship Type="http://schemas.openxmlformats.org/officeDocument/2006/relationships/slide" Id="rId69" Target="slides/slide64.xml"/><Relationship Type="http://schemas.openxmlformats.org/officeDocument/2006/relationships/slide" Id="rId29" Target="slides/slide24.xml"/><Relationship Type="http://schemas.openxmlformats.org/officeDocument/2006/relationships/slide" Id="rId26" Target="slides/slide21.xml"/><Relationship Type="http://schemas.openxmlformats.org/officeDocument/2006/relationships/slide" Id="rId25" Target="slides/slide20.xml"/><Relationship Type="http://schemas.openxmlformats.org/officeDocument/2006/relationships/slide" Id="rId28" Target="slides/slide23.xml"/><Relationship Type="http://schemas.openxmlformats.org/officeDocument/2006/relationships/slide" Id="rId27" Target="slides/slide22.xml"/><Relationship Type="http://schemas.openxmlformats.org/officeDocument/2006/relationships/slide" Id="rId21" Target="slides/slide16.xml"/><Relationship Type="http://schemas.openxmlformats.org/officeDocument/2006/relationships/slide" Id="rId22" Target="slides/slide17.xml"/><Relationship Type="http://schemas.openxmlformats.org/officeDocument/2006/relationships/slide" Id="rId60" Target="slides/slide55.xml"/><Relationship Type="http://schemas.openxmlformats.org/officeDocument/2006/relationships/slide" Id="rId23" Target="slides/slide18.xml"/><Relationship Type="http://schemas.openxmlformats.org/officeDocument/2006/relationships/slide" Id="rId24" Target="slides/slide19.xml"/><Relationship Type="http://schemas.openxmlformats.org/officeDocument/2006/relationships/slide" Id="rId20" Target="slides/slide15.xml"/><Relationship Type="http://schemas.openxmlformats.org/officeDocument/2006/relationships/slide" Id="rId66" Target="slides/slide61.xml"/><Relationship Type="http://schemas.openxmlformats.org/officeDocument/2006/relationships/slide" Id="rId65" Target="slides/slide60.xml"/><Relationship Type="http://schemas.openxmlformats.org/officeDocument/2006/relationships/slide" Id="rId68" Target="slides/slide63.xml"/><Relationship Type="http://schemas.openxmlformats.org/officeDocument/2006/relationships/slide" Id="rId67" Target="slides/slide62.xml"/><Relationship Type="http://schemas.openxmlformats.org/officeDocument/2006/relationships/slide" Id="rId62" Target="slides/slide57.xml"/><Relationship Type="http://schemas.openxmlformats.org/officeDocument/2006/relationships/slide" Id="rId61" Target="slides/slide56.xml"/><Relationship Type="http://schemas.openxmlformats.org/officeDocument/2006/relationships/slide" Id="rId64" Target="slides/slide59.xml"/><Relationship Type="http://schemas.openxmlformats.org/officeDocument/2006/relationships/slide" Id="rId63" Target="slides/slide58.xml"/></Relationships>
</file>

<file path=ppt/notesMasters/_rels/notesMaster1.xml.rels><?xml version="1.0" encoding="UTF-8" standalone="yes"?><Relationships xmlns="http://schemas.openxmlformats.org/package/2006/relationships"><Relationship Type="http://schemas.openxmlformats.org/officeDocument/2006/relationships/theme" Id="rId1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" id="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Shape 2" id="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name="Shape 3" id="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bIns="91425" tIns="91425" anchor="t" lIns="91425" rIns="91425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6="accent6" tx2="lt2" accent5="accent5" bg2="dk2" tx1="dk1" accent4="accent4" bg1="lt1" accent3="accent3" accent2="accent2" accent1="accent1" folHlink="folHlink" hlink="hlink"/>
</p:notesMaster>
</file>

<file path=ppt/notesSlides/_rels/notesSlide1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2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3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4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5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6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7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8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9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25" id="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6" id="26"/>
          <p:cNvSpPr/>
          <p:nvPr>
            <p:ph type="sldImg" idx="2"/>
          </p:nvPr>
        </p:nvSpPr>
        <p:spPr>
          <a:xfrm>
            <a:off y="685800" x="1143225"/>
            <a:ext cy="3429000" cx="4572225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27" id="27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78" id="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79" id="79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80" id="80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84" id="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85" id="85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86" id="86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90" id="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91" id="91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92" id="92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96" id="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97" id="97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98" id="98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02" id="1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03" id="103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04" id="104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08" id="1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09" id="109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10" id="110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14" id="1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15" id="115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16" id="116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19" id="1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20" id="120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21" id="121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24" id="1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25" id="125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26" id="126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30" id="1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31" id="131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32" id="132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31" id="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2" id="32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33" id="33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Addiction may be a strong word, but emacs is certainly a lifestyle choice.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37" id="1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38" id="138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39" id="139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44" id="1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45" id="145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46" id="146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49" id="1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50" id="150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51" id="151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54" id="1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55" id="155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56" id="156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60" id="1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61" id="161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62" id="162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65" id="1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66" id="166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67" id="167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70" id="1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71" id="171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72" id="172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75" id="1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76" id="176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77" id="177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80" id="1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81" id="181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82" id="182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85" id="1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86" id="186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87" id="187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37" id="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8" id="38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39" id="39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90" id="1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91" id="191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92" id="192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96" id="1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97" id="197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98" id="198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201" id="2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02" id="202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203" id="203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206" id="2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07" id="207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208" id="208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211" id="2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12" id="212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213" id="213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217" id="2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18" id="218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219" id="219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222" id="2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23" id="223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224" id="224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228" id="2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29" id="229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230" id="230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233" id="2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34" id="234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235" id="235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238" id="2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39" id="239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240" id="240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43" id="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44" id="44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45" id="45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244" id="2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45" id="245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246" id="246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250" id="2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51" id="251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252" id="252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255" id="2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56" id="256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257" id="257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260" id="2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61" id="261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262" id="262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265" id="2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66" id="266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267" id="267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270" id="2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71" id="271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272" id="272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275" id="2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76" id="276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277" id="277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280" id="2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81" id="281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282" id="282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286" id="2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87" id="287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288" id="288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291" id="2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92" id="292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293" id="293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49" id="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50" id="50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51" id="51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297" id="2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98" id="298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299" id="299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308" id="3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09" id="309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310" id="310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315" id="3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16" id="316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317" id="317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321" id="3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22" id="322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323" id="323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327" id="3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28" id="328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329" id="329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332" id="3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33" id="333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334" id="334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337" id="3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38" id="338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339" id="339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342" id="3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43" id="343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344" id="344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347" id="3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48" id="348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349" id="349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352" id="3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53" id="353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354" id="354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55" id="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56" id="56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57" id="57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357" id="3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58" id="358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359" id="359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362" id="3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63" id="363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364" id="364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368" id="3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69" id="369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370" id="370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374" id="3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75" id="375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376" id="376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379" id="3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80" id="380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381" id="381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384" id="3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85" id="385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386" id="386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390" id="3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91" id="391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392" id="392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395" id="3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96" id="396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397" id="397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400" id="4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401" id="401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402" id="402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406" id="4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407" id="407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408" id="408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60" id="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61" id="61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62" id="62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411" id="4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412" id="412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413" id="413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416" id="4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417" id="417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418" id="418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421" id="4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422" id="422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423" id="423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427" id="4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428" id="428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429" id="429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432" id="4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433" id="433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434" id="434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437" id="4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438" id="438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439" id="439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443" id="4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444" id="444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445" id="445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449" id="4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450" id="450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451" id="451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455" id="4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456" id="456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457" id="457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461" id="4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462" id="462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463" id="463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66" id="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67" id="67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68" id="68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467" id="4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468" id="468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469" id="469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473" id="4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474" id="474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475" id="475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72" id="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73" id="73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74" id="74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spTree>
      <p:nvGrpSpPr>
        <p:cNvPr name="Shape 7" id="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8" id="8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9" id="9"/>
          <p:cNvSpPr txBox="1"/>
          <p:nvPr>
            <p:ph type="subTitle" idx="1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x" type="tx">
  <p:cSld name="tx">
    <p:spTree>
      <p:nvGrpSpPr>
        <p:cNvPr name="Shape 10" id="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1" id="1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12" id="12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rtl="0">
              <a:defRPr/>
            </a:lvl1pPr>
            <a:lvl2pPr indent="-285750" marL="742950" rtl="0">
              <a:defRPr/>
            </a:lvl2pPr>
            <a:lvl3pPr indent="-228600" marL="1143000" rtl="0">
              <a:defRPr/>
            </a:lvl3pPr>
            <a:lvl4pPr indent="-228600" marL="16002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ColTx" type="twoColTx">
  <p:cSld name="twoColTx">
    <p:spTree>
      <p:nvGrpSpPr>
        <p:cNvPr name="Shape 13" id="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4" id="1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15" id="15"/>
          <p:cNvSpPr txBox="1"/>
          <p:nvPr>
            <p:ph type="body" idx="1"/>
          </p:nvPr>
        </p:nvSpPr>
        <p:spPr>
          <a:xfrm>
            <a:off y="1600200" x="457200"/>
            <a:ext cy="4967700" cx="39945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sp>
        <p:nvSpPr>
          <p:cNvPr name="Shape 16" id="16"/>
          <p:cNvSpPr txBox="1"/>
          <p:nvPr>
            <p:ph type="body" idx="2"/>
          </p:nvPr>
        </p:nvSpPr>
        <p:spPr>
          <a:xfrm>
            <a:off y="1600200" x="4692273"/>
            <a:ext cy="4967700" cx="39945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Only" type="titleOnly">
  <p:cSld name="titleOnly">
    <p:spTree>
      <p:nvGrpSpPr>
        <p:cNvPr name="Shape 17" id="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8" id="1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CAPTION_ONLY">
  <p:cSld name="CAPTION_ONLY">
    <p:spTree>
      <p:nvGrpSpPr>
        <p:cNvPr name="Shape 19" id="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0" id="20"/>
          <p:cNvSpPr txBox="1"/>
          <p:nvPr>
            <p:ph type="body" idx="1"/>
          </p:nvPr>
        </p:nvSpPr>
        <p:spPr>
          <a:xfrm>
            <a:off y="5875078" x="457200"/>
            <a:ext cy="6927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-285750" algn="ctr" marL="28575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indent="-285750" algn="ctr" marL="28575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indent="-285750" algn="ctr" marL="28575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indent="-285750" algn="ctr" marL="28575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indent="-285750" algn="ctr" marL="28575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indent="-285750" algn="ctr" marL="28575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indent="-285750" algn="ctr" marL="28575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indent="-285750" algn="ctr" marL="28575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indent="-285750" algn="ctr" marL="28575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name="Shape 21" id="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ype="http://schemas.openxmlformats.org/officeDocument/2006/relationships/slideLayout" Id="rId2" Target="../slideLayouts/slideLayout2.xml"/><Relationship Type="http://schemas.openxmlformats.org/officeDocument/2006/relationships/slideLayout" Id="rId1" Target="../slideLayouts/slideLayout1.xml"/><Relationship Type="http://schemas.openxmlformats.org/officeDocument/2006/relationships/slideLayout" Id="rId4" Target="../slideLayouts/slideLayout4.xml"/><Relationship Type="http://schemas.openxmlformats.org/officeDocument/2006/relationships/slideLayout" Id="rId3" Target="../slideLayouts/slideLayout3.xml"/><Relationship Type="http://schemas.openxmlformats.org/officeDocument/2006/relationships/slideLayout" Id="rId6" Target="../slideLayouts/slideLayout6.xml"/><Relationship Type="http://schemas.openxmlformats.org/officeDocument/2006/relationships/slideLayout" Id="rId5" Target="../slideLayouts/slideLayout5.xml"/><Relationship Type="http://schemas.openxmlformats.org/officeDocument/2006/relationships/theme" Id="rId7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name="Shape 4" id="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5" id="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6" id="6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-342900" algn="l" marL="342900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i="0" baseline="0" strike="noStrike" sz="30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algn="l" marL="742950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i="0" baseline="0" strike="noStrike" sz="24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algn="l" marL="1143000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i="0" baseline="0" strike="noStrike" sz="24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algn="l" marL="1600200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algn="l" marL="2057400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algn="l" marL="2514600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algn="l" marL="2971800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algn="l" marL="3429000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algn="l" marL="3886200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6="accent6" tx2="lt2" bg2="dk2" accent5="accent5" tx1="dk1" bg1="lt1" accent4="accent4" accent3="accent3" accent2="accent2" accent1="accent1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.xml"/><Relationship Type="http://schemas.openxmlformats.org/officeDocument/2006/relationships/slideLayout" Id="rId1" Target="../slideLayouts/slideLayout1.xml"/></Relationships>
</file>

<file path=ppt/slides/_rels/slide10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0.xml"/><Relationship Type="http://schemas.openxmlformats.org/officeDocument/2006/relationships/slideLayout" Id="rId1" Target="../slideLayouts/slideLayout1.xml"/></Relationships>
</file>

<file path=ppt/slides/_rels/slide11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1.xml"/><Relationship Type="http://schemas.openxmlformats.org/officeDocument/2006/relationships/slideLayout" Id="rId1" Target="../slideLayouts/slideLayout2.xml"/><Relationship Type="http://schemas.openxmlformats.org/officeDocument/2006/relationships/hyperlink" Id="rId4" TargetMode="External" Target="https://github.com/overtone/emacs-live"/><Relationship Type="http://schemas.openxmlformats.org/officeDocument/2006/relationships/hyperlink" Id="rId3" TargetMode="External" Target="http://batsov.com/prelude/"/></Relationships>
</file>

<file path=ppt/slides/_rels/slide12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2.xml"/><Relationship Type="http://schemas.openxmlformats.org/officeDocument/2006/relationships/slideLayout" Id="rId1" Target="../slideLayouts/slideLayout1.xml"/></Relationships>
</file>

<file path=ppt/slides/_rels/slide13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3.xml"/><Relationship Type="http://schemas.openxmlformats.org/officeDocument/2006/relationships/slideLayout" Id="rId1" Target="../slideLayouts/slideLayout2.xml"/></Relationships>
</file>

<file path=ppt/slides/_rels/slide14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4.xml"/><Relationship Type="http://schemas.openxmlformats.org/officeDocument/2006/relationships/slideLayout" Id="rId1" Target="../slideLayouts/slideLayout1.xml"/></Relationships>
</file>

<file path=ppt/slides/_rels/slide15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5.xml"/><Relationship Type="http://schemas.openxmlformats.org/officeDocument/2006/relationships/slideLayout" Id="rId1" Target="../slideLayouts/slideLayout1.xml"/><Relationship Type="http://schemas.openxmlformats.org/officeDocument/2006/relationships/hyperlink" Id="rId3" TargetMode="External" Target="https://launchpad.net/python-mode"/></Relationships>
</file>

<file path=ppt/slides/_rels/slide16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6.xml"/><Relationship Type="http://schemas.openxmlformats.org/officeDocument/2006/relationships/slideLayout" Id="rId1" Target="../slideLayouts/slideLayout1.xml"/></Relationships>
</file>

<file path=ppt/slides/_rels/slide17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7.xml"/><Relationship Type="http://schemas.openxmlformats.org/officeDocument/2006/relationships/slideLayout" Id="rId1" Target="../slideLayouts/slideLayout6.xml"/><Relationship Type="http://schemas.openxmlformats.org/officeDocument/2006/relationships/image" Id="rId3" Target="../media/image07.png"/></Relationships>
</file>

<file path=ppt/slides/_rels/slide18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8.xml"/><Relationship Type="http://schemas.openxmlformats.org/officeDocument/2006/relationships/slideLayout" Id="rId1" Target="../slideLayouts/slideLayout6.xml"/><Relationship Type="http://schemas.openxmlformats.org/officeDocument/2006/relationships/image" Id="rId3" Target="../media/image08.png"/></Relationships>
</file>

<file path=ppt/slides/_rels/slide19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9.xml"/><Relationship Type="http://schemas.openxmlformats.org/officeDocument/2006/relationships/slideLayout" Id="rId1" Target="../slideLayouts/slideLayout1.xml"/></Relationships>
</file>

<file path=ppt/slides/_rels/slide2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2.xml"/><Relationship Type="http://schemas.openxmlformats.org/officeDocument/2006/relationships/slideLayout" Id="rId1" Target="../slideLayouts/slideLayout1.xml"/></Relationships>
</file>

<file path=ppt/slides/_rels/slide20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20.xml"/><Relationship Type="http://schemas.openxmlformats.org/officeDocument/2006/relationships/slideLayout" Id="rId1" Target="../slideLayouts/slideLayout1.xml"/><Relationship Type="http://schemas.openxmlformats.org/officeDocument/2006/relationships/image" Id="rId3" Target="../media/image05.png"/></Relationships>
</file>

<file path=ppt/slides/_rels/slide21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21.xml"/><Relationship Type="http://schemas.openxmlformats.org/officeDocument/2006/relationships/slideLayout" Id="rId1" Target="../slideLayouts/slideLayout1.xml"/><Relationship Type="http://schemas.openxmlformats.org/officeDocument/2006/relationships/image" Id="rId3" Target="../media/image02.png"/></Relationships>
</file>

<file path=ppt/slides/_rels/slide22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22.xml"/><Relationship Type="http://schemas.openxmlformats.org/officeDocument/2006/relationships/slideLayout" Id="rId1" Target="../slideLayouts/slideLayout6.xml"/><Relationship Type="http://schemas.openxmlformats.org/officeDocument/2006/relationships/image" Id="rId3" Target="../media/image06.png"/></Relationships>
</file>

<file path=ppt/slides/_rels/slide23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23.xml"/><Relationship Type="http://schemas.openxmlformats.org/officeDocument/2006/relationships/slideLayout" Id="rId1" Target="../slideLayouts/slideLayout6.xml"/><Relationship Type="http://schemas.openxmlformats.org/officeDocument/2006/relationships/image" Id="rId3" Target="../media/image03.png"/></Relationships>
</file>

<file path=ppt/slides/_rels/slide24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24.xml"/><Relationship Type="http://schemas.openxmlformats.org/officeDocument/2006/relationships/slideLayout" Id="rId1" Target="../slideLayouts/slideLayout1.xml"/></Relationships>
</file>

<file path=ppt/slides/_rels/slide25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25.xml"/><Relationship Type="http://schemas.openxmlformats.org/officeDocument/2006/relationships/slideLayout" Id="rId1" Target="../slideLayouts/slideLayout6.xml"/><Relationship Type="http://schemas.openxmlformats.org/officeDocument/2006/relationships/image" Id="rId3" Target="../media/image01.png"/></Relationships>
</file>

<file path=ppt/slides/_rels/slide26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26.xml"/><Relationship Type="http://schemas.openxmlformats.org/officeDocument/2006/relationships/slideLayout" Id="rId1" Target="../slideLayouts/slideLayout6.xml"/><Relationship Type="http://schemas.openxmlformats.org/officeDocument/2006/relationships/image" Id="rId3" Target="../media/image04.png"/></Relationships>
</file>

<file path=ppt/slides/_rels/slide27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27.xml"/><Relationship Type="http://schemas.openxmlformats.org/officeDocument/2006/relationships/slideLayout" Id="rId1" Target="../slideLayouts/slideLayout6.xml"/><Relationship Type="http://schemas.openxmlformats.org/officeDocument/2006/relationships/image" Id="rId3" Target="../media/image09.png"/></Relationships>
</file>

<file path=ppt/slides/_rels/slide28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28.xml"/><Relationship Type="http://schemas.openxmlformats.org/officeDocument/2006/relationships/slideLayout" Id="rId1" Target="../slideLayouts/slideLayout6.xml"/><Relationship Type="http://schemas.openxmlformats.org/officeDocument/2006/relationships/image" Id="rId3" Target="../media/image10.png"/></Relationships>
</file>

<file path=ppt/slides/_rels/slide29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29.xml"/><Relationship Type="http://schemas.openxmlformats.org/officeDocument/2006/relationships/slideLayout" Id="rId1" Target="../slideLayouts/slideLayout6.xml"/><Relationship Type="http://schemas.openxmlformats.org/officeDocument/2006/relationships/image" Id="rId3" Target="../media/image11.png"/></Relationships>
</file>

<file path=ppt/slides/_rels/slide3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3.xml"/><Relationship Type="http://schemas.openxmlformats.org/officeDocument/2006/relationships/slideLayout" Id="rId1" Target="../slideLayouts/slideLayout1.xml"/></Relationships>
</file>

<file path=ppt/slides/_rels/slide30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30.xml"/><Relationship Type="http://schemas.openxmlformats.org/officeDocument/2006/relationships/slideLayout" Id="rId1" Target="../slideLayouts/slideLayout6.xml"/><Relationship Type="http://schemas.openxmlformats.org/officeDocument/2006/relationships/image" Id="rId3" Target="../media/image12.png"/></Relationships>
</file>

<file path=ppt/slides/_rels/slide31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31.xml"/><Relationship Type="http://schemas.openxmlformats.org/officeDocument/2006/relationships/slideLayout" Id="rId1" Target="../slideLayouts/slideLayout1.xml"/></Relationships>
</file>

<file path=ppt/slides/_rels/slide32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32.xml"/><Relationship Type="http://schemas.openxmlformats.org/officeDocument/2006/relationships/slideLayout" Id="rId1" Target="../slideLayouts/slideLayout6.xml"/><Relationship Type="http://schemas.openxmlformats.org/officeDocument/2006/relationships/image" Id="rId3" Target="../media/image14.png"/></Relationships>
</file>

<file path=ppt/slides/_rels/slide33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33.xml"/><Relationship Type="http://schemas.openxmlformats.org/officeDocument/2006/relationships/slideLayout" Id="rId1" Target="../slideLayouts/slideLayout6.xml"/><Relationship Type="http://schemas.openxmlformats.org/officeDocument/2006/relationships/image" Id="rId3" Target="../media/image13.png"/></Relationships>
</file>

<file path=ppt/slides/_rels/slide34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34.xml"/><Relationship Type="http://schemas.openxmlformats.org/officeDocument/2006/relationships/slideLayout" Id="rId1" Target="../slideLayouts/slideLayout6.xml"/><Relationship Type="http://schemas.openxmlformats.org/officeDocument/2006/relationships/image" Id="rId3" Target="../media/image15.png"/></Relationships>
</file>

<file path=ppt/slides/_rels/slide35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35.xml"/><Relationship Type="http://schemas.openxmlformats.org/officeDocument/2006/relationships/slideLayout" Id="rId1" Target="../slideLayouts/slideLayout1.xml"/></Relationships>
</file>

<file path=ppt/slides/_rels/slide36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36.xml"/><Relationship Type="http://schemas.openxmlformats.org/officeDocument/2006/relationships/slideLayout" Id="rId1" Target="../slideLayouts/slideLayout6.xml"/><Relationship Type="http://schemas.openxmlformats.org/officeDocument/2006/relationships/image" Id="rId3" Target="../media/image17.png"/></Relationships>
</file>

<file path=ppt/slides/_rels/slide37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37.xml"/><Relationship Type="http://schemas.openxmlformats.org/officeDocument/2006/relationships/slideLayout" Id="rId1" Target="../slideLayouts/slideLayout1.xml"/></Relationships>
</file>

<file path=ppt/slides/_rels/slide38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38.xml"/><Relationship Type="http://schemas.openxmlformats.org/officeDocument/2006/relationships/slideLayout" Id="rId1" Target="../slideLayouts/slideLayout6.xml"/><Relationship Type="http://schemas.openxmlformats.org/officeDocument/2006/relationships/image" Id="rId3" Target="../media/image18.png"/></Relationships>
</file>

<file path=ppt/slides/_rels/slide39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39.xml"/><Relationship Type="http://schemas.openxmlformats.org/officeDocument/2006/relationships/slideLayout" Id="rId1" Target="../slideLayouts/slideLayout6.xml"/><Relationship Type="http://schemas.openxmlformats.org/officeDocument/2006/relationships/image" Id="rId3" Target="../media/image20.png"/></Relationships>
</file>

<file path=ppt/slides/_rels/slide4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4.xml"/><Relationship Type="http://schemas.openxmlformats.org/officeDocument/2006/relationships/slideLayout" Id="rId1" Target="../slideLayouts/slideLayout1.xml"/></Relationships>
</file>

<file path=ppt/slides/_rels/slide40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40.xml"/><Relationship Type="http://schemas.openxmlformats.org/officeDocument/2006/relationships/slideLayout" Id="rId1" Target="../slideLayouts/slideLayout2.xml"/></Relationships>
</file>

<file path=ppt/slides/_rels/slide41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41.xml"/><Relationship Type="http://schemas.openxmlformats.org/officeDocument/2006/relationships/slideLayout" Id="rId1" Target="../slideLayouts/slideLayout1.xml"/></Relationships>
</file>

<file path=ppt/slides/_rels/slide42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42.xml"/><Relationship Type="http://schemas.openxmlformats.org/officeDocument/2006/relationships/slideLayout" Id="rId1" Target="../slideLayouts/slideLayout6.xml"/><Relationship Type="http://schemas.openxmlformats.org/officeDocument/2006/relationships/image" Id="rId3" Target="../media/image16.png"/></Relationships>
</file>

<file path=ppt/slides/_rels/slide43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43.xml"/><Relationship Type="http://schemas.openxmlformats.org/officeDocument/2006/relationships/slideLayout" Id="rId1" Target="../slideLayouts/slideLayout6.xml"/><Relationship Type="http://schemas.openxmlformats.org/officeDocument/2006/relationships/image" Id="rId3" Target="../media/image21.png"/></Relationships>
</file>

<file path=ppt/slides/_rels/slide44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44.xml"/><Relationship Type="http://schemas.openxmlformats.org/officeDocument/2006/relationships/slideLayout" Id="rId1" Target="../slideLayouts/slideLayout6.xml"/><Relationship Type="http://schemas.openxmlformats.org/officeDocument/2006/relationships/image" Id="rId3" Target="../media/image19.png"/></Relationships>
</file>

<file path=ppt/slides/_rels/slide45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45.xml"/><Relationship Type="http://schemas.openxmlformats.org/officeDocument/2006/relationships/slideLayout" Id="rId1" Target="../slideLayouts/slideLayout6.xml"/><Relationship Type="http://schemas.openxmlformats.org/officeDocument/2006/relationships/image" Id="rId3" Target="../media/image23.png"/></Relationships>
</file>

<file path=ppt/slides/_rels/slide46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46.xml"/><Relationship Type="http://schemas.openxmlformats.org/officeDocument/2006/relationships/slideLayout" Id="rId1" Target="../slideLayouts/slideLayout6.xml"/><Relationship Type="http://schemas.openxmlformats.org/officeDocument/2006/relationships/image" Id="rId3" Target="../media/image22.png"/></Relationships>
</file>

<file path=ppt/slides/_rels/slide47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47.xml"/><Relationship Type="http://schemas.openxmlformats.org/officeDocument/2006/relationships/slideLayout" Id="rId1" Target="../slideLayouts/slideLayout6.xml"/><Relationship Type="http://schemas.openxmlformats.org/officeDocument/2006/relationships/image" Id="rId3" Target="../media/image25.png"/></Relationships>
</file>

<file path=ppt/slides/_rels/slide48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48.xml"/><Relationship Type="http://schemas.openxmlformats.org/officeDocument/2006/relationships/slideLayout" Id="rId1" Target="../slideLayouts/slideLayout1.xml"/></Relationships>
</file>

<file path=ppt/slides/_rels/slide49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49.xml"/><Relationship Type="http://schemas.openxmlformats.org/officeDocument/2006/relationships/slideLayout" Id="rId1" Target="../slideLayouts/slideLayout6.xml"/><Relationship Type="http://schemas.openxmlformats.org/officeDocument/2006/relationships/image" Id="rId3" Target="../media/image26.png"/></Relationships>
</file>

<file path=ppt/slides/_rels/slide5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5.xml"/><Relationship Type="http://schemas.openxmlformats.org/officeDocument/2006/relationships/slideLayout" Id="rId1" Target="../slideLayouts/slideLayout2.xml"/></Relationships>
</file>

<file path=ppt/slides/_rels/slide50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50.xml"/><Relationship Type="http://schemas.openxmlformats.org/officeDocument/2006/relationships/slideLayout" Id="rId1" Target="../slideLayouts/slideLayout1.xml"/></Relationships>
</file>

<file path=ppt/slides/_rels/slide51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51.xml"/><Relationship Type="http://schemas.openxmlformats.org/officeDocument/2006/relationships/slideLayout" Id="rId1" Target="../slideLayouts/slideLayout3.xml"/></Relationships>
</file>

<file path=ppt/slides/_rels/slide52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52.xml"/><Relationship Type="http://schemas.openxmlformats.org/officeDocument/2006/relationships/slideLayout" Id="rId1" Target="../slideLayouts/slideLayout3.xml"/></Relationships>
</file>

<file path=ppt/slides/_rels/slide53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53.xml"/><Relationship Type="http://schemas.openxmlformats.org/officeDocument/2006/relationships/slideLayout" Id="rId1" Target="../slideLayouts/slideLayout1.xml"/></Relationships>
</file>

<file path=ppt/slides/_rels/slide54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54.xml"/><Relationship Type="http://schemas.openxmlformats.org/officeDocument/2006/relationships/slideLayout" Id="rId1" Target="../slideLayouts/slideLayout1.xml"/></Relationships>
</file>

<file path=ppt/slides/_rels/slide55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55.xml"/><Relationship Type="http://schemas.openxmlformats.org/officeDocument/2006/relationships/slideLayout" Id="rId1" Target="../slideLayouts/slideLayout6.xml"/><Relationship Type="http://schemas.openxmlformats.org/officeDocument/2006/relationships/image" Id="rId3" Target="../media/image30.png"/></Relationships>
</file>

<file path=ppt/slides/_rels/slide56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56.xml"/><Relationship Type="http://schemas.openxmlformats.org/officeDocument/2006/relationships/slideLayout" Id="rId1" Target="../slideLayouts/slideLayout6.xml"/><Relationship Type="http://schemas.openxmlformats.org/officeDocument/2006/relationships/image" Id="rId3" Target="../media/image27.png"/></Relationships>
</file>

<file path=ppt/slides/_rels/slide57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57.xml"/><Relationship Type="http://schemas.openxmlformats.org/officeDocument/2006/relationships/slideLayout" Id="rId1" Target="../slideLayouts/slideLayout6.xml"/><Relationship Type="http://schemas.openxmlformats.org/officeDocument/2006/relationships/image" Id="rId3" Target="../media/image29.png"/></Relationships>
</file>

<file path=ppt/slides/_rels/slide58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58.xml"/><Relationship Type="http://schemas.openxmlformats.org/officeDocument/2006/relationships/slideLayout" Id="rId1" Target="../slideLayouts/slideLayout6.xml"/><Relationship Type="http://schemas.openxmlformats.org/officeDocument/2006/relationships/image" Id="rId3" Target="../media/image24.png"/></Relationships>
</file>

<file path=ppt/slides/_rels/slide59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59.xml"/><Relationship Type="http://schemas.openxmlformats.org/officeDocument/2006/relationships/slideLayout" Id="rId1" Target="../slideLayouts/slideLayout6.xml"/><Relationship Type="http://schemas.openxmlformats.org/officeDocument/2006/relationships/image" Id="rId3" Target="../media/image34.png"/></Relationships>
</file>

<file path=ppt/slides/_rels/slide6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6.xml"/><Relationship Type="http://schemas.openxmlformats.org/officeDocument/2006/relationships/slideLayout" Id="rId1" Target="../slideLayouts/slideLayout1.xml"/></Relationships>
</file>

<file path=ppt/slides/_rels/slide60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60.xml"/><Relationship Type="http://schemas.openxmlformats.org/officeDocument/2006/relationships/slideLayout" Id="rId1" Target="../slideLayouts/slideLayout6.xml"/><Relationship Type="http://schemas.openxmlformats.org/officeDocument/2006/relationships/image" Id="rId3" Target="../media/image31.png"/></Relationships>
</file>

<file path=ppt/slides/_rels/slide61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61.xml"/><Relationship Type="http://schemas.openxmlformats.org/officeDocument/2006/relationships/slideLayout" Id="rId1" Target="../slideLayouts/slideLayout6.xml"/><Relationship Type="http://schemas.openxmlformats.org/officeDocument/2006/relationships/image" Id="rId3" Target="../media/image28.png"/></Relationships>
</file>

<file path=ppt/slides/_rels/slide62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62.xml"/><Relationship Type="http://schemas.openxmlformats.org/officeDocument/2006/relationships/slideLayout" Id="rId1" Target="../slideLayouts/slideLayout2.xml"/></Relationships>
</file>

<file path=ppt/slides/_rels/slide63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63.xml"/><Relationship Type="http://schemas.openxmlformats.org/officeDocument/2006/relationships/slideLayout" Id="rId1" Target="../slideLayouts/slideLayout1.xml"/></Relationships>
</file>

<file path=ppt/slides/_rels/slide64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64.xml"/><Relationship Type="http://schemas.openxmlformats.org/officeDocument/2006/relationships/slideLayout" Id="rId1" Target="../slideLayouts/slideLayout6.xml"/><Relationship Type="http://schemas.openxmlformats.org/officeDocument/2006/relationships/image" Id="rId3" Target="../media/image33.png"/></Relationships>
</file>

<file path=ppt/slides/_rels/slide65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65.xml"/><Relationship Type="http://schemas.openxmlformats.org/officeDocument/2006/relationships/slideLayout" Id="rId1" Target="../slideLayouts/slideLayout6.xml"/><Relationship Type="http://schemas.openxmlformats.org/officeDocument/2006/relationships/image" Id="rId3" Target="../media/image32.png"/></Relationships>
</file>

<file path=ppt/slides/_rels/slide66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66.xml"/><Relationship Type="http://schemas.openxmlformats.org/officeDocument/2006/relationships/slideLayout" Id="rId1" Target="../slideLayouts/slideLayout1.xml"/></Relationships>
</file>

<file path=ppt/slides/_rels/slide67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67.xml"/><Relationship Type="http://schemas.openxmlformats.org/officeDocument/2006/relationships/slideLayout" Id="rId1" Target="../slideLayouts/slideLayout6.xml"/><Relationship Type="http://schemas.openxmlformats.org/officeDocument/2006/relationships/image" Id="rId3" Target="../media/image37.png"/></Relationships>
</file>

<file path=ppt/slides/_rels/slide68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68.xml"/><Relationship Type="http://schemas.openxmlformats.org/officeDocument/2006/relationships/slideLayout" Id="rId1" Target="../slideLayouts/slideLayout6.xml"/><Relationship Type="http://schemas.openxmlformats.org/officeDocument/2006/relationships/image" Id="rId3" Target="../media/image40.png"/></Relationships>
</file>

<file path=ppt/slides/_rels/slide69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69.xml"/><Relationship Type="http://schemas.openxmlformats.org/officeDocument/2006/relationships/slideLayout" Id="rId1" Target="../slideLayouts/slideLayout1.xml"/></Relationships>
</file>

<file path=ppt/slides/_rels/slide7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7.xml"/><Relationship Type="http://schemas.openxmlformats.org/officeDocument/2006/relationships/slideLayout" Id="rId1" Target="../slideLayouts/slideLayout6.xml"/><Relationship Type="http://schemas.openxmlformats.org/officeDocument/2006/relationships/image" Id="rId3" Target="../media/image00.png"/></Relationships>
</file>

<file path=ppt/slides/_rels/slide70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70.xml"/><Relationship Type="http://schemas.openxmlformats.org/officeDocument/2006/relationships/slideLayout" Id="rId1" Target="../slideLayouts/slideLayout6.xml"/><Relationship Type="http://schemas.openxmlformats.org/officeDocument/2006/relationships/image" Id="rId3" Target="../media/image41.png"/></Relationships>
</file>

<file path=ppt/slides/_rels/slide71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71.xml"/><Relationship Type="http://schemas.openxmlformats.org/officeDocument/2006/relationships/slideLayout" Id="rId1" Target="../slideLayouts/slideLayout6.xml"/><Relationship Type="http://schemas.openxmlformats.org/officeDocument/2006/relationships/image" Id="rId3" Target="../media/image35.png"/></Relationships>
</file>

<file path=ppt/slides/_rels/slide72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72.xml"/><Relationship Type="http://schemas.openxmlformats.org/officeDocument/2006/relationships/slideLayout" Id="rId1" Target="../slideLayouts/slideLayout6.xml"/><Relationship Type="http://schemas.openxmlformats.org/officeDocument/2006/relationships/image" Id="rId3" Target="../media/image39.png"/></Relationships>
</file>

<file path=ppt/slides/_rels/slide73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73.xml"/><Relationship Type="http://schemas.openxmlformats.org/officeDocument/2006/relationships/slideLayout" Id="rId1" Target="../slideLayouts/slideLayout1.xml"/></Relationships>
</file>

<file path=ppt/slides/_rels/slide74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74.xml"/><Relationship Type="http://schemas.openxmlformats.org/officeDocument/2006/relationships/slideLayout" Id="rId1" Target="../slideLayouts/slideLayout6.xml"/><Relationship Type="http://schemas.openxmlformats.org/officeDocument/2006/relationships/image" Id="rId3" Target="../media/image36.png"/></Relationships>
</file>

<file path=ppt/slides/_rels/slide75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75.xml"/><Relationship Type="http://schemas.openxmlformats.org/officeDocument/2006/relationships/slideLayout" Id="rId1" Target="../slideLayouts/slideLayout6.xml"/><Relationship Type="http://schemas.openxmlformats.org/officeDocument/2006/relationships/image" Id="rId3" Target="../media/image38.png"/></Relationships>
</file>

<file path=ppt/slides/_rels/slide76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76.xml"/><Relationship Type="http://schemas.openxmlformats.org/officeDocument/2006/relationships/slideLayout" Id="rId1" Target="../slideLayouts/slideLayout2.xml"/></Relationships>
</file>

<file path=ppt/slides/_rels/slide77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77.xml"/><Relationship Type="http://schemas.openxmlformats.org/officeDocument/2006/relationships/slideLayout" Id="rId1" Target="../slideLayouts/slideLayout1.xml"/></Relationships>
</file>

<file path=ppt/slides/_rels/slide78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78.xml"/><Relationship Type="http://schemas.openxmlformats.org/officeDocument/2006/relationships/slideLayout" Id="rId1" Target="../slideLayouts/slideLayout1.xml"/></Relationships>
</file>

<file path=ppt/slides/_rels/slide79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79.xml"/><Relationship Type="http://schemas.openxmlformats.org/officeDocument/2006/relationships/slideLayout" Id="rId1" Target="../slideLayouts/slideLayout1.xml"/></Relationships>
</file>

<file path=ppt/slides/_rels/slide8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8.xml"/><Relationship Type="http://schemas.openxmlformats.org/officeDocument/2006/relationships/slideLayout" Id="rId1" Target="../slideLayouts/slideLayout2.xml"/></Relationships>
</file>

<file path=ppt/slides/_rels/slide80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80.xml"/><Relationship Type="http://schemas.openxmlformats.org/officeDocument/2006/relationships/slideLayout" Id="rId1" Target="../slideLayouts/slideLayout1.xml"/></Relationships>
</file>

<file path=ppt/slides/_rels/slide81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81.xml"/><Relationship Type="http://schemas.openxmlformats.org/officeDocument/2006/relationships/slideLayout" Id="rId1" Target="../slideLayouts/slideLayout1.xml"/></Relationships>
</file>

<file path=ppt/slides/_rels/slide9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9.xml"/><Relationship Type="http://schemas.openxmlformats.org/officeDocument/2006/relationships/slideLayout" Id="rId1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3F3F3"/>
        </a:solidFill>
      </p:bgPr>
    </p:bg>
    <p:spTree>
      <p:nvGrpSpPr>
        <p:cNvPr name="Shape 22" id="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3" id="23"/>
          <p:cNvSpPr txBox="1"/>
          <p:nvPr>
            <p:ph type="ctrTitle"/>
          </p:nvPr>
        </p:nvSpPr>
        <p:spPr>
          <a:xfrm>
            <a:off y="2111123" x="685800"/>
            <a:ext cy="1546474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algn="l">
              <a:buNone/>
            </a:pPr>
            <a:r>
              <a:rPr lang="en"/>
              <a:t>Emacs for Python Programming</a:t>
            </a:r>
          </a:p>
        </p:txBody>
      </p:sp>
      <p:sp>
        <p:nvSpPr>
          <p:cNvPr name="Shape 24" id="24"/>
          <p:cNvSpPr txBox="1"/>
          <p:nvPr>
            <p:ph type="subTitle" idx="1"/>
          </p:nvPr>
        </p:nvSpPr>
        <p:spPr>
          <a:xfrm>
            <a:off y="3786737" x="685800"/>
            <a:ext cy="1046317" cx="77724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algn="l" rtl="0" lvl="0">
              <a:buNone/>
            </a:pPr>
            <a:r>
              <a:rPr lang="en"/>
              <a:t>
</a:t>
            </a:r>
          </a:p>
          <a:p>
            <a:pPr algn="r" rtl="0" lvl="0">
              <a:buNone/>
            </a:pPr>
            <a:r>
              <a:rPr lang="en"/>
              <a:t>Vinod Kurup</a:t>
            </a:r>
          </a:p>
          <a:p>
            <a:pPr algn="r" rtl="0" lvl="0">
              <a:buNone/>
            </a:pPr>
            <a:r>
              <a:rPr lang="en"/>
              <a:t>@vkurup</a:t>
            </a:r>
          </a:p>
          <a:p>
            <a:pPr algn="r">
              <a:buNone/>
            </a:pPr>
            <a:r>
              <a:rPr lang="en"/>
              <a:t>October 20th, 2012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3F3F3"/>
        </a:solidFill>
      </p:bgPr>
    </p:bg>
    <p:spTree>
      <p:nvGrpSpPr>
        <p:cNvPr name="Shape 75" id="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76" id="76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Emacs Starter Kit</a:t>
            </a:r>
          </a:p>
        </p:txBody>
      </p:sp>
      <p:sp>
        <p:nvSpPr>
          <p:cNvPr name="Shape 77" id="77"/>
          <p:cNvSpPr txBox="1"/>
          <p:nvPr>
            <p:ph type="subTitle" idx="1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>
              <a:buNone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M-x package-install RET starter-kit RET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3F3F3"/>
        </a:solidFill>
      </p:bgPr>
    </p:bg>
    <p:spTree>
      <p:nvGrpSpPr>
        <p:cNvPr name="Shape 81" id="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82" id="8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Other nice starting points</a:t>
            </a:r>
          </a:p>
        </p:txBody>
      </p:sp>
      <p:sp>
        <p:nvSpPr>
          <p:cNvPr name="Shape 83" id="83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indent="-419100" marL="457200" rtl="0" lv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Emacs Prelude</a:t>
            </a:r>
          </a:p>
          <a:p>
            <a:pPr indent="-381000" marL="914400" rtl="0" lvl="1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http://batsov.com/prelude/</a:t>
            </a:r>
          </a:p>
          <a:p>
            <a:pPr indent="-419100" marL="457200" rtl="0" lv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Emacs Live</a:t>
            </a:r>
          </a:p>
          <a:p>
            <a:pPr indent="-381000" marL="914400" rtl="0" lvl="1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https://github.com/overtone/emacs-live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3F3F3"/>
        </a:solidFill>
      </p:bgPr>
    </p:bg>
    <p:spTree>
      <p:nvGrpSpPr>
        <p:cNvPr name="Shape 87" id="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88" id="88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Emacs Python IDE</a:t>
            </a:r>
          </a:p>
        </p:txBody>
      </p:sp>
      <p:sp>
        <p:nvSpPr>
          <p:cNvPr name="Shape 89" id="89"/>
          <p:cNvSpPr txBox="1"/>
          <p:nvPr>
            <p:ph type="subTitle" idx="1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3F3F3"/>
        </a:solidFill>
      </p:bgPr>
    </p:bg>
    <p:spTree>
      <p:nvGrpSpPr>
        <p:cNvPr name="Shape 93" id="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94" id="9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Features</a:t>
            </a:r>
          </a:p>
        </p:txBody>
      </p:sp>
      <p:sp>
        <p:nvSpPr>
          <p:cNvPr name="Shape 95" id="95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indent="-419100" marL="457200" rtl="0" lv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Syntax highlighting</a:t>
            </a:r>
          </a:p>
          <a:p>
            <a:pPr indent="-419100" marL="457200" rtl="0" lv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Auto-Indentation</a:t>
            </a:r>
          </a:p>
          <a:p>
            <a:pPr indent="-419100" marL="457200" rtl="0" lv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Code completion</a:t>
            </a:r>
          </a:p>
          <a:p>
            <a:pPr indent="-419100" marL="457200" rtl="0" lv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Documentation lookup</a:t>
            </a:r>
          </a:p>
          <a:p>
            <a:pPr indent="-419100" marL="457200" rtl="0" lv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Code lookup / navigation</a:t>
            </a:r>
          </a:p>
          <a:p>
            <a:pPr indent="-419100" marL="457200" rtl="0" lv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Error highlighting (on-the-fly)</a:t>
            </a:r>
          </a:p>
          <a:p>
            <a:pPr indent="-419100" marL="457200" rtl="0" lv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Code runner</a:t>
            </a:r>
          </a:p>
          <a:p>
            <a:pPr indent="-419100" marL="457200" rtl="0" lv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Test runner</a:t>
            </a:r>
          </a:p>
          <a:p>
            <a:pPr indent="-419100" marL="457200" rtl="0" lv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Debugging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3F3F3"/>
        </a:solidFill>
      </p:bgPr>
    </p:bg>
    <p:spTree>
      <p:nvGrpSpPr>
        <p:cNvPr name="Shape 99" id="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00" id="100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Major mode</a:t>
            </a:r>
          </a:p>
        </p:txBody>
      </p:sp>
      <p:sp>
        <p:nvSpPr>
          <p:cNvPr name="Shape 101" id="101"/>
          <p:cNvSpPr txBox="1"/>
          <p:nvPr>
            <p:ph type="subTitle" idx="1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>
              <a:buNone/>
            </a:pPr>
            <a:r>
              <a:rPr lang="en"/>
              <a:t>Python's is a bit of a mess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3F3F3"/>
        </a:solidFill>
      </p:bgPr>
    </p:bg>
    <p:spTree>
      <p:nvGrpSpPr>
        <p:cNvPr name="Shape 105" id="1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06" id="106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Use python-mode.el</a:t>
            </a:r>
          </a:p>
        </p:txBody>
      </p:sp>
      <p:sp>
        <p:nvSpPr>
          <p:cNvPr name="Shape 107" id="107"/>
          <p:cNvSpPr txBox="1"/>
          <p:nvPr>
            <p:ph type="subTitle" idx="1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https://launchpad.net/python-mode</a:t>
            </a:r>
          </a:p>
          <a:p>
            <a:pPr>
              <a:buNone/>
            </a:pPr>
            <a:r>
              <a:rPr lang="en" sz="24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M-x package-install RET python-mode RET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3F3F3"/>
        </a:solidFill>
      </p:bgPr>
    </p:bg>
    <p:spTree>
      <p:nvGrpSpPr>
        <p:cNvPr name="Shape 111" id="1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12" id="112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Syntax highlighting</a:t>
            </a:r>
          </a:p>
        </p:txBody>
      </p:sp>
      <p:sp>
        <p:nvSpPr>
          <p:cNvPr name="Shape 113" id="113"/>
          <p:cNvSpPr txBox="1"/>
          <p:nvPr>
            <p:ph type="subTitle" idx="1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3F3F3"/>
        </a:solidFill>
      </p:bgPr>
    </p:bg>
    <p:spTree>
      <p:nvGrpSpPr>
        <p:cNvPr name="Shape 117" id="1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18" id="118"/>
          <p:cNvSpPr/>
          <p:nvPr/>
        </p:nvSpPr>
        <p:spPr>
          <a:xfrm>
            <a:off y="21274" x="0"/>
            <a:ext cy="6815451" cx="914399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3F3F3"/>
        </a:solidFill>
      </p:bgPr>
    </p:bg>
    <p:spTree>
      <p:nvGrpSpPr>
        <p:cNvPr name="Shape 122" id="1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23" id="123"/>
          <p:cNvSpPr/>
          <p:nvPr/>
        </p:nvSpPr>
        <p:spPr>
          <a:xfrm>
            <a:off y="21274" x="0"/>
            <a:ext cy="6815451" cx="914399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3F3F3"/>
        </a:solidFill>
      </p:bgPr>
    </p:bg>
    <p:spTree>
      <p:nvGrpSpPr>
        <p:cNvPr name="Shape 127" id="1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28" id="128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Automatic indentation</a:t>
            </a:r>
          </a:p>
        </p:txBody>
      </p:sp>
      <p:sp>
        <p:nvSpPr>
          <p:cNvPr name="Shape 129" id="129"/>
          <p:cNvSpPr txBox="1"/>
          <p:nvPr>
            <p:ph type="subTitle" idx="1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3F3F3"/>
        </a:solidFill>
      </p:bgPr>
    </p:bg>
    <p:spTree>
      <p:nvGrpSpPr>
        <p:cNvPr name="Shape 28" id="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9" id="29"/>
          <p:cNvSpPr txBox="1"/>
          <p:nvPr>
            <p:ph type="subTitle" idx="1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  <p:sp>
        <p:nvSpPr>
          <p:cNvPr name="Shape 30" id="30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Hi Vinod!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33" id="1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34" id="134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/>
        </p:txBody>
      </p:sp>
      <p:sp>
        <p:nvSpPr>
          <p:cNvPr name="Shape 135" id="135"/>
          <p:cNvSpPr txBox="1"/>
          <p:nvPr>
            <p:ph type="subTitle" idx="1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  <p:sp>
        <p:nvSpPr>
          <p:cNvPr name="Shape 136" id="136"/>
          <p:cNvSpPr/>
          <p:nvPr/>
        </p:nvSpPr>
        <p:spPr>
          <a:xfrm>
            <a:off y="21274" x="0"/>
            <a:ext cy="6815451" cx="914399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40" id="1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41" id="141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/>
        </p:txBody>
      </p:sp>
      <p:sp>
        <p:nvSpPr>
          <p:cNvPr name="Shape 142" id="142"/>
          <p:cNvSpPr txBox="1"/>
          <p:nvPr>
            <p:ph type="subTitle" idx="1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  <p:sp>
        <p:nvSpPr>
          <p:cNvPr name="Shape 143" id="143"/>
          <p:cNvSpPr/>
          <p:nvPr/>
        </p:nvSpPr>
        <p:spPr>
          <a:xfrm>
            <a:off y="21274" x="0"/>
            <a:ext cy="6815451" cx="914399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47" id="1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48" id="148"/>
          <p:cNvSpPr/>
          <p:nvPr/>
        </p:nvSpPr>
        <p:spPr>
          <a:xfrm>
            <a:off y="21274" x="0"/>
            <a:ext cy="6815451" cx="914399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52" id="1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53" id="153"/>
          <p:cNvSpPr/>
          <p:nvPr/>
        </p:nvSpPr>
        <p:spPr>
          <a:xfrm>
            <a:off y="21274" x="0"/>
            <a:ext cy="6815451" cx="914399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3F3F3"/>
        </a:solidFill>
      </p:bgPr>
    </p:bg>
    <p:spTree>
      <p:nvGrpSpPr>
        <p:cNvPr name="Shape 157" id="1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58" id="158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Code completion</a:t>
            </a:r>
          </a:p>
        </p:txBody>
      </p:sp>
      <p:sp>
        <p:nvSpPr>
          <p:cNvPr name="Shape 159" id="159"/>
          <p:cNvSpPr txBox="1"/>
          <p:nvPr>
            <p:ph type="subTitle" idx="1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63" id="1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64" id="164"/>
          <p:cNvSpPr/>
          <p:nvPr/>
        </p:nvSpPr>
        <p:spPr>
          <a:xfrm>
            <a:off y="21274" x="0"/>
            <a:ext cy="6815451" cx="914399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68" id="1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69" id="169"/>
          <p:cNvSpPr/>
          <p:nvPr/>
        </p:nvSpPr>
        <p:spPr>
          <a:xfrm>
            <a:off y="21274" x="0"/>
            <a:ext cy="6815451" cx="914399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73" id="1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74" id="174"/>
          <p:cNvSpPr/>
          <p:nvPr/>
        </p:nvSpPr>
        <p:spPr>
          <a:xfrm>
            <a:off y="21274" x="0"/>
            <a:ext cy="6815451" cx="914399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78" id="1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79" id="179"/>
          <p:cNvSpPr/>
          <p:nvPr/>
        </p:nvSpPr>
        <p:spPr>
          <a:xfrm>
            <a:off y="21274" x="0"/>
            <a:ext cy="6815451" cx="914399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83" id="1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84" id="184"/>
          <p:cNvSpPr/>
          <p:nvPr/>
        </p:nvSpPr>
        <p:spPr>
          <a:xfrm>
            <a:off y="21274" x="0"/>
            <a:ext cy="6815451" cx="914399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3F3F3"/>
        </a:solidFill>
      </p:bgPr>
    </p:bg>
    <p:spTree>
      <p:nvGrpSpPr>
        <p:cNvPr name="Shape 34" id="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5" id="35"/>
          <p:cNvSpPr txBox="1"/>
          <p:nvPr>
            <p:ph type="subTitle" idx="1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  <p:sp>
        <p:nvSpPr>
          <p:cNvPr name="Shape 36" id="36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Emacs users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88" id="1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89" id="189"/>
          <p:cNvSpPr/>
          <p:nvPr/>
        </p:nvSpPr>
        <p:spPr>
          <a:xfrm>
            <a:off y="21274" x="0"/>
            <a:ext cy="6815451" cx="914399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3F3F3"/>
        </a:solidFill>
      </p:bgPr>
    </p:bg>
    <p:spTree>
      <p:nvGrpSpPr>
        <p:cNvPr name="Shape 193" id="1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94" id="194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Documentation lookup</a:t>
            </a:r>
          </a:p>
        </p:txBody>
      </p:sp>
      <p:sp>
        <p:nvSpPr>
          <p:cNvPr name="Shape 195" id="195"/>
          <p:cNvSpPr txBox="1"/>
          <p:nvPr>
            <p:ph type="subTitle" idx="1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99" id="1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00" id="200"/>
          <p:cNvSpPr/>
          <p:nvPr/>
        </p:nvSpPr>
        <p:spPr>
          <a:xfrm>
            <a:off y="21274" x="0"/>
            <a:ext cy="6815451" cx="914399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204" id="2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05" id="205"/>
          <p:cNvSpPr/>
          <p:nvPr/>
        </p:nvSpPr>
        <p:spPr>
          <a:xfrm>
            <a:off y="21274" x="0"/>
            <a:ext cy="6815451" cx="914399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209" id="2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10" id="210"/>
          <p:cNvSpPr/>
          <p:nvPr/>
        </p:nvSpPr>
        <p:spPr>
          <a:xfrm>
            <a:off y="21274" x="0"/>
            <a:ext cy="6815451" cx="914399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3F3F3"/>
        </a:solidFill>
      </p:bgPr>
    </p:bg>
    <p:spTree>
      <p:nvGrpSpPr>
        <p:cNvPr name="Shape 214" id="2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15" id="215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Code lookup</a:t>
            </a:r>
          </a:p>
        </p:txBody>
      </p:sp>
      <p:sp>
        <p:nvSpPr>
          <p:cNvPr name="Shape 216" id="216"/>
          <p:cNvSpPr txBox="1"/>
          <p:nvPr>
            <p:ph type="subTitle" idx="1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220" id="2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21" id="221"/>
          <p:cNvSpPr/>
          <p:nvPr/>
        </p:nvSpPr>
        <p:spPr>
          <a:xfrm>
            <a:off y="21274" x="0"/>
            <a:ext cy="6815451" cx="914399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3F3F3"/>
        </a:solidFill>
      </p:bgPr>
    </p:bg>
    <p:spTree>
      <p:nvGrpSpPr>
        <p:cNvPr name="Shape 225" id="2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26" id="226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Error highlighting</a:t>
            </a:r>
          </a:p>
        </p:txBody>
      </p:sp>
      <p:sp>
        <p:nvSpPr>
          <p:cNvPr name="Shape 227" id="227"/>
          <p:cNvSpPr txBox="1"/>
          <p:nvPr>
            <p:ph type="subTitle" idx="1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231" id="2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32" id="232"/>
          <p:cNvSpPr/>
          <p:nvPr/>
        </p:nvSpPr>
        <p:spPr>
          <a:xfrm>
            <a:off y="21274" x="0"/>
            <a:ext cy="6815451" cx="914399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236" id="2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37" id="237"/>
          <p:cNvSpPr/>
          <p:nvPr/>
        </p:nvSpPr>
        <p:spPr>
          <a:xfrm>
            <a:off y="21274" x="0"/>
            <a:ext cy="6815451" cx="914399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3F3F3"/>
        </a:solidFill>
      </p:bgPr>
    </p:bg>
    <p:spTree>
      <p:nvGrpSpPr>
        <p:cNvPr name="Shape 40" id="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41" id="41"/>
          <p:cNvSpPr txBox="1"/>
          <p:nvPr>
            <p:ph type="subTitle" idx="1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  <p:sp>
        <p:nvSpPr>
          <p:cNvPr name="Shape 42" id="42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Non-addicts </a:t>
            </a:r>
            <a:r>
              <a:rPr lang="en" sz="2400"/>
              <a:t>(yet!)</a:t>
            </a:r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3F3F3"/>
        </a:solidFill>
      </p:bgPr>
    </p:bg>
    <p:spTree>
      <p:nvGrpSpPr>
        <p:cNvPr name="Shape 241" id="2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42" id="24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Code runner</a:t>
            </a:r>
          </a:p>
        </p:txBody>
      </p:sp>
      <p:sp>
        <p:nvSpPr>
          <p:cNvPr name="Shape 243" id="243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indent="-419100" marL="457200" rtl="0" lv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Send the current buffer to Python</a:t>
            </a:r>
          </a:p>
          <a:p>
            <a:pPr indent="0" marL="457200" rtl="0" lvl="0">
              <a:buNone/>
            </a:pPr>
            <a:r>
              <a:rPr lang="en" sz="24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C-c C-c</a:t>
            </a: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 </a:t>
            </a:r>
          </a:p>
          <a:p>
            <a:pPr indent="-419100" marL="457200" rtl="0" lv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Choose your interpreter</a:t>
            </a:r>
          </a:p>
          <a:p>
            <a:pPr indent="0" marL="457200" rtl="0" lvl="0">
              <a:buNone/>
            </a:pPr>
            <a:r>
              <a:rPr lang="en" sz="24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(setq python-python-command "ipython")</a:t>
            </a:r>
          </a:p>
          <a:p>
            <a:pPr indent="-419100" marL="457200" rtl="0" lv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Choose your virtualenv</a:t>
            </a:r>
          </a:p>
          <a:p>
            <a:pPr indent="0" marL="457200" rtl="0" lvl="0">
              <a:buNone/>
            </a:pPr>
            <a:r>
              <a:rPr lang="en" sz="24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(virtualenv-workon "myproject")</a:t>
            </a:r>
          </a:p>
          <a:p>
            <a:pPr indent="0" marL="2743200" rtl="0" lvl="0">
              <a:buNone/>
            </a:pPr>
            <a:r>
              <a:rPr lang="en"/>
              <a:t>or</a:t>
            </a:r>
          </a:p>
          <a:p>
            <a:pPr indent="0" marL="457200" rtl="0" lvl="0">
              <a:buNone/>
            </a:pPr>
            <a:r>
              <a:rPr lang="en" sz="24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M-x virtualenv-workon RET myproject RET</a:t>
            </a:r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3F3F3"/>
        </a:solidFill>
      </p:bgPr>
    </p:bg>
    <p:spTree>
      <p:nvGrpSpPr>
        <p:cNvPr name="Shape 247" id="2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48" id="248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Test runner</a:t>
            </a:r>
          </a:p>
        </p:txBody>
      </p:sp>
      <p:sp>
        <p:nvSpPr>
          <p:cNvPr name="Shape 249" id="249"/>
          <p:cNvSpPr txBox="1"/>
          <p:nvPr>
            <p:ph type="subTitle" idx="1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253" id="2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54" id="254"/>
          <p:cNvSpPr/>
          <p:nvPr/>
        </p:nvSpPr>
        <p:spPr>
          <a:xfrm>
            <a:off y="21274" x="0"/>
            <a:ext cy="6815451" cx="914399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258" id="2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59" id="259"/>
          <p:cNvSpPr/>
          <p:nvPr/>
        </p:nvSpPr>
        <p:spPr>
          <a:xfrm>
            <a:off y="21274" x="0"/>
            <a:ext cy="6815451" cx="914399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263" id="2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64" id="264"/>
          <p:cNvSpPr/>
          <p:nvPr/>
        </p:nvSpPr>
        <p:spPr>
          <a:xfrm>
            <a:off y="21274" x="0"/>
            <a:ext cy="6815451" cx="914399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268" id="2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69" id="269"/>
          <p:cNvSpPr/>
          <p:nvPr/>
        </p:nvSpPr>
        <p:spPr>
          <a:xfrm>
            <a:off y="21274" x="0"/>
            <a:ext cy="6815451" cx="914399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273" id="2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74" id="274"/>
          <p:cNvSpPr/>
          <p:nvPr/>
        </p:nvSpPr>
        <p:spPr>
          <a:xfrm>
            <a:off y="21274" x="0"/>
            <a:ext cy="6815451" cx="914399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278" id="2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79" id="279"/>
          <p:cNvSpPr/>
          <p:nvPr/>
        </p:nvSpPr>
        <p:spPr>
          <a:xfrm>
            <a:off y="21274" x="0"/>
            <a:ext cy="6815451" cx="914399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3F3F3"/>
        </a:solidFill>
      </p:bgPr>
    </p:bg>
    <p:spTree>
      <p:nvGrpSpPr>
        <p:cNvPr name="Shape 283" id="2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84" id="284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rtl="0" lvl="0">
              <a:buNone/>
            </a:pPr>
            <a:r>
              <a:rPr lang="en"/>
              <a:t>Debugging</a:t>
            </a:r>
          </a:p>
        </p:txBody>
      </p:sp>
      <p:sp>
        <p:nvSpPr>
          <p:cNvPr name="Shape 285" id="285"/>
          <p:cNvSpPr txBox="1"/>
          <p:nvPr>
            <p:ph type="subTitle" idx="1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289" id="2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90" id="290"/>
          <p:cNvSpPr/>
          <p:nvPr/>
        </p:nvSpPr>
        <p:spPr>
          <a:xfrm>
            <a:off y="21274" x="0"/>
            <a:ext cy="6815451" cx="914399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3F3F3"/>
        </a:solidFill>
      </p:bgPr>
    </p:bg>
    <p:spTree>
      <p:nvGrpSpPr>
        <p:cNvPr name="Shape 46" id="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47" id="4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Let's talk about...</a:t>
            </a:r>
          </a:p>
        </p:txBody>
      </p:sp>
      <p:sp>
        <p:nvSpPr>
          <p:cNvPr name="Shape 48" id="48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indent="-419100" marL="457200" rtl="0" lvl="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Python-specific features</a:t>
            </a:r>
          </a:p>
          <a:p>
            <a:pPr indent="-419100" marL="457200" rtl="0" lvl="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General programming features</a:t>
            </a:r>
          </a:p>
          <a:p>
            <a:pPr indent="-419100" marL="457200" lvl="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Why I'm an addict for life</a:t>
            </a:r>
          </a:p>
        </p:txBody>
      </p:sp>
    </p:spTree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3F3F3"/>
        </a:solidFill>
      </p:bgPr>
    </p:bg>
    <p:spTree>
      <p:nvGrpSpPr>
        <p:cNvPr name="Shape 294" id="2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95" id="295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Brief HOWTO</a:t>
            </a:r>
          </a:p>
        </p:txBody>
      </p:sp>
      <p:sp>
        <p:nvSpPr>
          <p:cNvPr name="Shape 296" id="296"/>
          <p:cNvSpPr txBox="1"/>
          <p:nvPr>
            <p:ph type="subTitle" idx="1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3F3F3"/>
        </a:solidFill>
      </p:bgPr>
    </p:bg>
    <p:spTree>
      <p:nvGrpSpPr>
        <p:cNvPr name="Shape 300" id="3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01" id="30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Brief Howto</a:t>
            </a:r>
          </a:p>
        </p:txBody>
      </p:sp>
      <p:sp>
        <p:nvSpPr>
          <p:cNvPr name="Shape 302" id="302"/>
          <p:cNvSpPr txBox="1"/>
          <p:nvPr>
            <p:ph type="body" idx="1"/>
          </p:nvPr>
        </p:nvSpPr>
        <p:spPr>
          <a:xfrm>
            <a:off y="1600200" x="457200"/>
            <a:ext cy="4967700" cx="39945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 sz="1200">
                <a:solidFill>
                  <a:srgbClr val="4A86E8"/>
                </a:solidFill>
                <a:latin typeface="Consolas"/>
                <a:ea typeface="Consolas"/>
                <a:cs typeface="Consolas"/>
                <a:sym typeface="Consolas"/>
              </a:rPr>
              <a:t>(emacs)vinod:</a:t>
            </a: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~ $ </a:t>
            </a:r>
            <a:r>
              <a:rPr lang="en" sz="120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pip freeze</a:t>
            </a:r>
          </a:p>
          <a:p>
            <a:pPr rtl="0" lvl="0"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Pymacs==0.25</a:t>
            </a:r>
          </a:p>
          <a:p>
            <a:pPr rtl="0" lvl="0"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pep8==1.3.3</a:t>
            </a:r>
          </a:p>
          <a:p>
            <a:pPr rtl="0" lvl="0"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pyflakes==0.5.0</a:t>
            </a:r>
          </a:p>
          <a:p>
            <a:pPr rtl="0" lvl="0"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pylint==0.25.2</a:t>
            </a:r>
          </a:p>
          <a:p>
            <a:pPr rtl="0" lvl="0"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rope==0.9.4</a:t>
            </a:r>
          </a:p>
          <a:p>
            <a:pPr rtl="0" lvl="0"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ropemacs==0.7</a:t>
            </a:r>
          </a:p>
          <a:p>
            <a:pPr rtl="0" lvl="0"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ropemode==0.2</a:t>
            </a:r>
          </a:p>
          <a:p>
            <a:pPr rtl="0" lvl="0"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wsgiref==0.1.2</a:t>
            </a:r>
          </a:p>
          <a:p>
            <a:r>
              <a:t/>
            </a:r>
          </a:p>
          <a:p>
            <a:r>
              <a:t/>
            </a:r>
          </a:p>
        </p:txBody>
      </p:sp>
      <p:sp>
        <p:nvSpPr>
          <p:cNvPr name="Shape 303" id="303"/>
          <p:cNvSpPr/>
          <p:nvPr/>
        </p:nvSpPr>
        <p:spPr>
          <a:xfrm>
            <a:off y="1987475" x="1777687"/>
            <a:ext cy="218400" cx="247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304" id="304"/>
          <p:cNvSpPr txBox="1"/>
          <p:nvPr/>
        </p:nvSpPr>
        <p:spPr>
          <a:xfrm>
            <a:off y="5227700" x="880525"/>
            <a:ext cy="993600" cx="2726099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>
            <a:pPr>
              <a:buNone/>
            </a:pPr>
            <a:r>
              <a:rPr lang="en" sz="3000"/>
              <a:t>Python</a:t>
            </a:r>
          </a:p>
        </p:txBody>
      </p:sp>
      <p:sp>
        <p:nvSpPr>
          <p:cNvPr name="Shape 305" id="305"/>
          <p:cNvSpPr txBox="1"/>
          <p:nvPr/>
        </p:nvSpPr>
        <p:spPr>
          <a:xfrm>
            <a:off y="5227700" x="6129860"/>
            <a:ext cy="729900" cx="1870499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>
            <a:pPr>
              <a:buNone/>
            </a:pPr>
            <a:r>
              <a:rPr lang="en" sz="3000"/>
              <a:t>Emacs</a:t>
            </a:r>
          </a:p>
        </p:txBody>
      </p:sp>
      <p:sp>
        <p:nvSpPr>
          <p:cNvPr name="Shape 306" id="306"/>
          <p:cNvSpPr txBox="1"/>
          <p:nvPr>
            <p:ph type="body" idx="2"/>
          </p:nvPr>
        </p:nvSpPr>
        <p:spPr>
          <a:xfrm>
            <a:off y="1600200" x="4692300"/>
            <a:ext cy="4967700" cx="39945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200">
                <a:solidFill>
                  <a:srgbClr val="9900FF"/>
                </a:solidFill>
                <a:latin typeface="Consolas"/>
                <a:ea typeface="Consolas"/>
                <a:cs typeface="Consolas"/>
                <a:sym typeface="Consolas"/>
              </a:rPr>
              <a:t>defvar</a:t>
            </a: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my-packages</a:t>
            </a: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'(starter-kit</a:t>
            </a:r>
          </a:p>
          <a:p>
            <a:pPr rtl="0" lvl="0"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                  starter-kit-bindings</a:t>
            </a:r>
          </a:p>
          <a:p>
            <a:pPr rtl="0" lvl="0"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                  yasnippet</a:t>
            </a:r>
          </a:p>
          <a:p>
            <a:pPr rtl="0" lvl="0"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                  pony-mode </a:t>
            </a:r>
          </a:p>
          <a:p>
            <a:pPr rtl="0" lvl="0"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                  markdown-mode</a:t>
            </a:r>
          </a:p>
          <a:p>
            <a:pPr rtl="0" lvl="0"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                  auto-complete </a:t>
            </a:r>
          </a:p>
          <a:p>
            <a:pPr rtl="0" lvl="0"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                  python-mode</a:t>
            </a:r>
          </a:p>
          <a:p>
            <a:pPr rtl="0" lvl="0">
              <a:buClr>
                <a:srgbClr val="000000"/>
              </a:buClr>
              <a:buSzPct val="91666"/>
              <a:buFont typeface="Arial"/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                  autopair)</a:t>
            </a:r>
          </a:p>
          <a:p>
            <a:pPr rtl="0" lvl="0">
              <a:buClr>
                <a:srgbClr val="000000"/>
              </a:buClr>
              <a:buSzPct val="91666"/>
              <a:buFont typeface="Arial"/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200">
                <a:solidFill>
                  <a:srgbClr val="980000"/>
                </a:solidFill>
                <a:latin typeface="Consolas"/>
                <a:ea typeface="Consolas"/>
                <a:cs typeface="Consolas"/>
                <a:sym typeface="Consolas"/>
              </a:rPr>
              <a:t>"A list of packages installed at launch."</a:t>
            </a: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)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</p:txBody>
      </p:sp>
      <p:cxnSp>
        <p:nvCxnSpPr>
          <p:cNvPr name="Shape 307" id="307"/>
          <p:cNvCxnSpPr/>
          <p:nvPr/>
        </p:nvCxnSpPr>
        <p:spPr>
          <a:xfrm>
            <a:off y="1712150" x="4082825"/>
            <a:ext cy="4459200" cx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none" w="lg"/>
          </a:ln>
        </p:spPr>
      </p:cxnSp>
    </p:spTree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3F3F3"/>
        </a:solidFill>
      </p:bgPr>
    </p:bg>
    <p:spTree>
      <p:nvGrpSpPr>
        <p:cNvPr name="Shape 311" id="3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12" id="31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Brief Howto</a:t>
            </a:r>
          </a:p>
        </p:txBody>
      </p:sp>
      <p:sp>
        <p:nvSpPr>
          <p:cNvPr name="Shape 313" id="313"/>
          <p:cNvSpPr txBox="1"/>
          <p:nvPr>
            <p:ph type="body" idx="1"/>
          </p:nvPr>
        </p:nvSpPr>
        <p:spPr>
          <a:xfrm>
            <a:off y="1600200" x="457200"/>
            <a:ext cy="4967700" cx="39945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(setq py-load-pymacs-p t)</a:t>
            </a:r>
          </a:p>
          <a:p>
            <a:pPr rtl="0" lvl="0"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(require 'python-mode)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(require 'auto-complete-config)</a:t>
            </a:r>
          </a:p>
          <a:p>
            <a:pPr rtl="0" lvl="0"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(ac-config-default)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(require 'autopair)</a:t>
            </a:r>
          </a:p>
          <a:p>
            <a:pPr rtl="0" lvl="0"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(autopair-global-mode)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(shell)</a:t>
            </a:r>
          </a:p>
          <a:p>
            <a:pPr rtl="0" lvl="0"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(add-to-list 'load-path "~/.emacs.d/vendor/")</a:t>
            </a:r>
          </a:p>
          <a:p>
            <a:pPr rtl="0" lvl="0"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(virtualenv-workon "emacs/")</a:t>
            </a:r>
          </a:p>
          <a:p>
            <a:pPr rtl="0" lvl="0"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(require 'pymacs)</a:t>
            </a:r>
          </a:p>
          <a:p>
            <a:pPr rtl="0" lvl="0"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(pymacs-load "ropemacs" "rope-")</a:t>
            </a:r>
          </a:p>
          <a:p>
            <a:pPr rtl="0" lvl="0"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(setq ropemacs-enable-autoimport t)</a:t>
            </a:r>
          </a:p>
        </p:txBody>
      </p:sp>
      <p:sp>
        <p:nvSpPr>
          <p:cNvPr name="Shape 314" id="314"/>
          <p:cNvSpPr txBox="1"/>
          <p:nvPr>
            <p:ph type="body" idx="2"/>
          </p:nvPr>
        </p:nvSpPr>
        <p:spPr>
          <a:xfrm>
            <a:off y="1600200" x="4692273"/>
            <a:ext cy="4967700" cx="39945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Clr>
                <a:srgbClr val="000000"/>
              </a:buClr>
              <a:buSzPct val="110000"/>
              <a:buFont typeface="Arial"/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;; pyflakes flymake integration</a:t>
            </a:r>
          </a:p>
          <a:p>
            <a:pPr rtl="0" lvl="0">
              <a:buClr>
                <a:srgbClr val="000000"/>
              </a:buClr>
              <a:buSzPct val="110000"/>
              <a:buFont typeface="Arial"/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;; http://stackoverflow.com/a/1257306/347942</a:t>
            </a:r>
          </a:p>
          <a:p>
            <a:pPr rtl="0" lvl="0">
              <a:buClr>
                <a:srgbClr val="000000"/>
              </a:buClr>
              <a:buSzPct val="110000"/>
              <a:buFont typeface="Arial"/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(when (load "flymake" t)</a:t>
            </a:r>
          </a:p>
          <a:p>
            <a:pPr rtl="0" lvl="0">
              <a:buClr>
                <a:srgbClr val="000000"/>
              </a:buClr>
              <a:buSzPct val="110000"/>
              <a:buFont typeface="Arial"/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(defun flymake-pyflakes-init ()</a:t>
            </a:r>
          </a:p>
          <a:p>
            <a:pPr rtl="0" lvl="0">
              <a:buClr>
                <a:srgbClr val="000000"/>
              </a:buClr>
              <a:buSzPct val="110000"/>
              <a:buFont typeface="Arial"/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  (let* ((temp-file (flymake-init-create-temp-buffer-copy</a:t>
            </a:r>
          </a:p>
          <a:p>
            <a:pPr rtl="0" lvl="0">
              <a:buClr>
                <a:srgbClr val="000000"/>
              </a:buClr>
              <a:buSzPct val="110000"/>
              <a:buFont typeface="Arial"/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                     'flymake-create-temp-inplace))</a:t>
            </a:r>
          </a:p>
          <a:p>
            <a:pPr rtl="0" lvl="0">
              <a:buClr>
                <a:srgbClr val="000000"/>
              </a:buClr>
              <a:buSzPct val="110000"/>
              <a:buFont typeface="Arial"/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         (local-file (file-relative-name</a:t>
            </a:r>
          </a:p>
          <a:p>
            <a:pPr rtl="0" lvl="0">
              <a:buClr>
                <a:srgbClr val="000000"/>
              </a:buClr>
              <a:buSzPct val="110000"/>
              <a:buFont typeface="Arial"/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                      temp-file</a:t>
            </a:r>
          </a:p>
          <a:p>
            <a:pPr rtl="0" lvl="0">
              <a:buClr>
                <a:srgbClr val="000000"/>
              </a:buClr>
              <a:buSzPct val="110000"/>
              <a:buFont typeface="Arial"/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                      (file-name-directory buffer-file-name))))</a:t>
            </a:r>
          </a:p>
          <a:p>
            <a:pPr rtl="0" lvl="0">
              <a:buClr>
                <a:srgbClr val="000000"/>
              </a:buClr>
              <a:buSzPct val="110000"/>
              <a:buFont typeface="Arial"/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    (list "pycheckers" (list local-file))))</a:t>
            </a:r>
          </a:p>
          <a:p>
            <a:pPr rtl="0" lvl="0">
              <a:buClr>
                <a:srgbClr val="000000"/>
              </a:buClr>
              <a:buSzPct val="110000"/>
              <a:buFont typeface="Arial"/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(add-to-list 'flymake-allowed-file-name-masks</a:t>
            </a:r>
          </a:p>
          <a:p>
            <a:pPr rtl="0" lvl="0">
              <a:buClr>
                <a:srgbClr val="000000"/>
              </a:buClr>
              <a:buSzPct val="110000"/>
              <a:buFont typeface="Arial"/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             '("\\.py\\'" flymake-pyflakes-init)))</a:t>
            </a:r>
          </a:p>
          <a:p>
            <a:pPr rtl="0" lvl="0"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(add-hook 'python-mode-hook 'flymake-mode)</a:t>
            </a:r>
          </a:p>
        </p:txBody>
      </p:sp>
    </p:spTree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3F3F3"/>
        </a:solidFill>
      </p:bgPr>
    </p:bg>
    <p:spTree>
      <p:nvGrpSpPr>
        <p:cNvPr name="Shape 318" id="3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19" id="319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Non-python stuff</a:t>
            </a:r>
          </a:p>
        </p:txBody>
      </p:sp>
      <p:sp>
        <p:nvSpPr>
          <p:cNvPr name="Shape 320" id="320"/>
          <p:cNvSpPr txBox="1"/>
          <p:nvPr>
            <p:ph type="subTitle" idx="1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3F3F3"/>
        </a:solidFill>
      </p:bgPr>
    </p:bg>
    <p:spTree>
      <p:nvGrpSpPr>
        <p:cNvPr name="Shape 324" id="3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25" id="325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Magit mode</a:t>
            </a:r>
          </a:p>
        </p:txBody>
      </p:sp>
      <p:sp>
        <p:nvSpPr>
          <p:cNvPr name="Shape 326" id="326"/>
          <p:cNvSpPr txBox="1"/>
          <p:nvPr>
            <p:ph type="subTitle" idx="1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330" id="3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31" id="331"/>
          <p:cNvSpPr/>
          <p:nvPr/>
        </p:nvSpPr>
        <p:spPr>
          <a:xfrm>
            <a:off y="21274" x="0"/>
            <a:ext cy="6815451" cx="914399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335" id="3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36" id="336"/>
          <p:cNvSpPr/>
          <p:nvPr/>
        </p:nvSpPr>
        <p:spPr>
          <a:xfrm>
            <a:off y="21274" x="0"/>
            <a:ext cy="6815451" cx="914399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340" id="3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41" id="341"/>
          <p:cNvSpPr/>
          <p:nvPr/>
        </p:nvSpPr>
        <p:spPr>
          <a:xfrm>
            <a:off y="21274" x="0"/>
            <a:ext cy="6815451" cx="914399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345" id="3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46" id="346"/>
          <p:cNvSpPr/>
          <p:nvPr/>
        </p:nvSpPr>
        <p:spPr>
          <a:xfrm>
            <a:off y="21274" x="0"/>
            <a:ext cy="6815451" cx="914399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350" id="3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51" id="351"/>
          <p:cNvSpPr/>
          <p:nvPr/>
        </p:nvSpPr>
        <p:spPr>
          <a:xfrm>
            <a:off y="21274" x="0"/>
            <a:ext cy="6815451" cx="914399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3F3F3"/>
        </a:solidFill>
      </p:bgPr>
    </p:bg>
    <p:spTree>
      <p:nvGrpSpPr>
        <p:cNvPr name="Shape 52" id="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53" id="53"/>
          <p:cNvSpPr txBox="1"/>
          <p:nvPr>
            <p:ph type="subTitle" idx="1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  <p:sp>
        <p:nvSpPr>
          <p:cNvPr name="Shape 54" id="54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But first ...</a:t>
            </a:r>
          </a:p>
        </p:txBody>
      </p:sp>
    </p:spTree>
  </p:cSld>
  <p:clrMapOvr>
    <a:masterClrMapping/>
  </p:clrMapOvr>
  <p:transition spd="slow">
    <p:cut/>
  </p:transition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355" id="3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56" id="356"/>
          <p:cNvSpPr/>
          <p:nvPr/>
        </p:nvSpPr>
        <p:spPr>
          <a:xfrm>
            <a:off y="21274" x="0"/>
            <a:ext cy="6815451" cx="914399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360" id="3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61" id="361"/>
          <p:cNvSpPr/>
          <p:nvPr/>
        </p:nvSpPr>
        <p:spPr>
          <a:xfrm>
            <a:off y="21274" x="0"/>
            <a:ext cy="6815451" cx="914399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3F3F3"/>
        </a:solidFill>
      </p:bgPr>
    </p:bg>
    <p:spTree>
      <p:nvGrpSpPr>
        <p:cNvPr name="Shape 365" id="3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66" id="36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Help in emacs</a:t>
            </a:r>
          </a:p>
        </p:txBody>
      </p:sp>
      <p:sp>
        <p:nvSpPr>
          <p:cNvPr name="Shape 367" id="367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indent="-419100" marL="457200" rtl="0" lv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C-h t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/>
              <a:t>=&gt; tutorial</a:t>
            </a:r>
          </a:p>
          <a:p>
            <a:pPr indent="-419100" marL="457200" rtl="0" lv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C-h f</a:t>
            </a:r>
            <a:r>
              <a:rPr lang="en"/>
              <a:t> =&gt; function docs</a:t>
            </a:r>
          </a:p>
          <a:p>
            <a:pPr indent="-419100" marL="457200" rtl="0" lv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C-h v</a:t>
            </a:r>
            <a:r>
              <a:rPr lang="en"/>
              <a:t> =&gt; variable docs</a:t>
            </a:r>
          </a:p>
          <a:p>
            <a:pPr indent="-419100" marL="457200" rtl="0" lv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C-h k</a:t>
            </a:r>
            <a:r>
              <a:rPr lang="en"/>
              <a:t> =&gt; keybindings</a:t>
            </a:r>
          </a:p>
          <a:p>
            <a:r>
              <a:t/>
            </a:r>
          </a:p>
          <a:p>
            <a:pPr lvl="0">
              <a:buNone/>
            </a:pPr>
            <a:r>
              <a:rPr lang="en"/>
              <a:t>Emacs can teach you emacs</a:t>
            </a:r>
          </a:p>
        </p:txBody>
      </p:sp>
    </p:spTree>
  </p:cSld>
  <p:clrMapOvr>
    <a:masterClrMapping/>
  </p:clrMapOvr>
  <p:transition spd="slow">
    <p:cut/>
  </p:transition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3F3F3"/>
        </a:solidFill>
      </p:bgPr>
    </p:bg>
    <p:spTree>
      <p:nvGrpSpPr>
        <p:cNvPr name="Shape 371" id="3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72" id="372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Dired mode</a:t>
            </a:r>
          </a:p>
        </p:txBody>
      </p:sp>
      <p:sp>
        <p:nvSpPr>
          <p:cNvPr name="Shape 373" id="373"/>
          <p:cNvSpPr txBox="1"/>
          <p:nvPr>
            <p:ph type="subTitle" idx="1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3F3F3"/>
        </a:solidFill>
      </p:bgPr>
    </p:bg>
    <p:spTree>
      <p:nvGrpSpPr>
        <p:cNvPr name="Shape 377" id="3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78" id="378"/>
          <p:cNvSpPr/>
          <p:nvPr/>
        </p:nvSpPr>
        <p:spPr>
          <a:xfrm>
            <a:off y="21274" x="0"/>
            <a:ext cy="6815451" cx="914399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3F3F3"/>
        </a:solidFill>
      </p:bgPr>
    </p:bg>
    <p:spTree>
      <p:nvGrpSpPr>
        <p:cNvPr name="Shape 382" id="3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83" id="383"/>
          <p:cNvSpPr/>
          <p:nvPr/>
        </p:nvSpPr>
        <p:spPr>
          <a:xfrm>
            <a:off y="21274" x="0"/>
            <a:ext cy="6815451" cx="914399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3F3F3"/>
        </a:solidFill>
      </p:bgPr>
    </p:bg>
    <p:spTree>
      <p:nvGrpSpPr>
        <p:cNvPr name="Shape 387" id="3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88" id="388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Keyboard Macros</a:t>
            </a:r>
          </a:p>
        </p:txBody>
      </p:sp>
      <p:sp>
        <p:nvSpPr>
          <p:cNvPr name="Shape 389" id="389"/>
          <p:cNvSpPr txBox="1"/>
          <p:nvPr>
            <p:ph type="subTitle" idx="1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3F3F3"/>
        </a:solidFill>
      </p:bgPr>
    </p:bg>
    <p:spTree>
      <p:nvGrpSpPr>
        <p:cNvPr name="Shape 393" id="3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94" id="394"/>
          <p:cNvSpPr/>
          <p:nvPr/>
        </p:nvSpPr>
        <p:spPr>
          <a:xfrm>
            <a:off y="21274" x="0"/>
            <a:ext cy="6815451" cx="914399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3F3F3"/>
        </a:solidFill>
      </p:bgPr>
    </p:bg>
    <p:spTree>
      <p:nvGrpSpPr>
        <p:cNvPr name="Shape 398" id="3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99" id="399"/>
          <p:cNvSpPr/>
          <p:nvPr/>
        </p:nvSpPr>
        <p:spPr>
          <a:xfrm>
            <a:off y="21274" x="0"/>
            <a:ext cy="6815451" cx="914399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3F3F3"/>
        </a:solidFill>
      </p:bgPr>
    </p:bg>
    <p:spTree>
      <p:nvGrpSpPr>
        <p:cNvPr name="Shape 403" id="4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404" id="404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Pretty Themes</a:t>
            </a:r>
          </a:p>
        </p:txBody>
      </p:sp>
      <p:sp>
        <p:nvSpPr>
          <p:cNvPr name="Shape 405" id="405"/>
          <p:cNvSpPr txBox="1"/>
          <p:nvPr>
            <p:ph type="subTitle" idx="1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name="Shape 58" id="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59" id="59"/>
          <p:cNvSpPr/>
          <p:nvPr/>
        </p:nvSpPr>
        <p:spPr>
          <a:xfrm>
            <a:off y="571549" x="47725"/>
            <a:ext cy="5752511" cx="904687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3F3F3"/>
        </a:solidFill>
      </p:bgPr>
    </p:bg>
    <p:spTree>
      <p:nvGrpSpPr>
        <p:cNvPr name="Shape 409" id="4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410" id="410"/>
          <p:cNvSpPr/>
          <p:nvPr/>
        </p:nvSpPr>
        <p:spPr>
          <a:xfrm>
            <a:off y="21274" x="0"/>
            <a:ext cy="6815451" cx="914399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3F3F3"/>
        </a:solidFill>
      </p:bgPr>
    </p:bg>
    <p:spTree>
      <p:nvGrpSpPr>
        <p:cNvPr name="Shape 414" id="4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415" id="415"/>
          <p:cNvSpPr/>
          <p:nvPr/>
        </p:nvSpPr>
        <p:spPr>
          <a:xfrm>
            <a:off y="21274" x="0"/>
            <a:ext cy="6815451" cx="914399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3F3F3"/>
        </a:solidFill>
      </p:bgPr>
    </p:bg>
    <p:spTree>
      <p:nvGrpSpPr>
        <p:cNvPr name="Shape 419" id="4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420" id="420"/>
          <p:cNvSpPr/>
          <p:nvPr/>
        </p:nvSpPr>
        <p:spPr>
          <a:xfrm>
            <a:off y="21274" x="0"/>
            <a:ext cy="6815451" cx="914399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3F3F3"/>
        </a:solidFill>
      </p:bgPr>
    </p:bg>
    <p:spTree>
      <p:nvGrpSpPr>
        <p:cNvPr name="Shape 424" id="4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425" id="425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Shell modes</a:t>
            </a:r>
          </a:p>
        </p:txBody>
      </p:sp>
      <p:sp>
        <p:nvSpPr>
          <p:cNvPr name="Shape 426" id="426"/>
          <p:cNvSpPr txBox="1"/>
          <p:nvPr>
            <p:ph type="subTitle" idx="1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3F3F3"/>
        </a:solidFill>
      </p:bgPr>
    </p:bg>
    <p:spTree>
      <p:nvGrpSpPr>
        <p:cNvPr name="Shape 430" id="4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431" id="431"/>
          <p:cNvSpPr/>
          <p:nvPr/>
        </p:nvSpPr>
        <p:spPr>
          <a:xfrm>
            <a:off y="21274" x="0"/>
            <a:ext cy="6815451" cx="914399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3F3F3"/>
        </a:solidFill>
      </p:bgPr>
    </p:bg>
    <p:spTree>
      <p:nvGrpSpPr>
        <p:cNvPr name="Shape 435" id="4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436" id="436"/>
          <p:cNvSpPr/>
          <p:nvPr/>
        </p:nvSpPr>
        <p:spPr>
          <a:xfrm>
            <a:off y="21274" x="0"/>
            <a:ext cy="6815451" cx="914399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3F3F3"/>
        </a:solidFill>
      </p:bgPr>
    </p:bg>
    <p:spTree>
      <p:nvGrpSpPr>
        <p:cNvPr name="Shape 440" id="4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441" id="44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And more!!</a:t>
            </a:r>
          </a:p>
        </p:txBody>
      </p:sp>
      <p:sp>
        <p:nvSpPr>
          <p:cNvPr name="Shape 442" id="442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indent="-419100" marL="457200" rtl="0" lv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Kill ring</a:t>
            </a:r>
          </a:p>
          <a:p>
            <a:pPr indent="-419100" marL="457200" rtl="0" lv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yasnippet</a:t>
            </a:r>
          </a:p>
          <a:p>
            <a:pPr indent="-419100" marL="457200" rtl="0" lv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org-mode</a:t>
            </a:r>
          </a:p>
          <a:p>
            <a:pPr indent="-419100" marL="457200" rtl="0" lv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ace-jump</a:t>
            </a:r>
          </a:p>
        </p:txBody>
      </p:sp>
    </p:spTree>
  </p:cSld>
  <p:clrMapOvr>
    <a:masterClrMapping/>
  </p:clrMapOvr>
  <p:transition spd="slow">
    <p:cut/>
  </p:transition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3F3F3"/>
        </a:solidFill>
      </p:bgPr>
    </p:bg>
    <p:spTree>
      <p:nvGrpSpPr>
        <p:cNvPr name="Shape 446" id="4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447" id="447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Emacs for life!</a:t>
            </a:r>
          </a:p>
        </p:txBody>
      </p:sp>
      <p:sp>
        <p:nvSpPr>
          <p:cNvPr name="Shape 448" id="448"/>
          <p:cNvSpPr txBox="1"/>
          <p:nvPr>
            <p:ph type="subTitle" idx="1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3F3F3"/>
        </a:solidFill>
      </p:bgPr>
    </p:bg>
    <p:spTree>
      <p:nvGrpSpPr>
        <p:cNvPr name="Shape 452" id="4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453" id="453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rtl="0" lvl="0">
              <a:buNone/>
            </a:pPr>
            <a:r>
              <a:rPr lang="en"/>
              <a:t>One interface</a:t>
            </a:r>
          </a:p>
          <a:p>
            <a:pPr>
              <a:buNone/>
            </a:pPr>
            <a:r>
              <a:rPr lang="en"/>
              <a:t>to rule them all</a:t>
            </a:r>
          </a:p>
        </p:txBody>
      </p:sp>
      <p:sp>
        <p:nvSpPr>
          <p:cNvPr name="Shape 454" id="454"/>
          <p:cNvSpPr txBox="1"/>
          <p:nvPr>
            <p:ph type="subTitle" idx="1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3F3F3"/>
        </a:solidFill>
      </p:bgPr>
    </p:bg>
    <p:spTree>
      <p:nvGrpSpPr>
        <p:cNvPr name="Shape 458" id="4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459" id="459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Infinitely customizable</a:t>
            </a:r>
          </a:p>
        </p:txBody>
      </p:sp>
      <p:sp>
        <p:nvSpPr>
          <p:cNvPr name="Shape 460" id="460"/>
          <p:cNvSpPr txBox="1"/>
          <p:nvPr>
            <p:ph type="subTitle" idx="1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3F3F3"/>
        </a:solidFill>
      </p:bgPr>
    </p:bg>
    <p:spTree>
      <p:nvGrpSpPr>
        <p:cNvPr name="Shape 63" id="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64" id="6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How to safely play with Emacs</a:t>
            </a:r>
          </a:p>
        </p:txBody>
      </p:sp>
      <p:sp>
        <p:nvSpPr>
          <p:cNvPr name="Shape 65" id="65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indent="-419100" marL="457200" rtl="0" lv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Control-x Control-c quits (</a:t>
            </a:r>
            <a:r>
              <a:rPr lang="en">
                <a:solidFill>
                  <a:srgbClr val="999999"/>
                </a:solidFill>
              </a:rPr>
              <a:t>C-x C-c</a:t>
            </a:r>
            <a:r>
              <a:rPr lang="en"/>
              <a:t>)</a:t>
            </a:r>
          </a:p>
          <a:p>
            <a:pPr indent="-419100" marL="457200" rtl="0" lv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C-g is your friend</a:t>
            </a:r>
          </a:p>
          <a:p>
            <a:pPr indent="-419100" marL="457200" rtl="0" lv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Plan to mess up</a:t>
            </a:r>
          </a:p>
          <a:p>
            <a:r>
              <a:t/>
            </a:r>
          </a:p>
          <a:p>
            <a:pPr indent="0" marL="0" rtl="0" lvl="0">
              <a:buNone/>
            </a:pPr>
            <a:r>
              <a:rPr lang="en" sz="2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vinod:~$</a:t>
            </a: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24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rm -r .emacs.d .emacs</a:t>
            </a:r>
          </a:p>
          <a:p>
            <a:pPr indent="0" marL="0" rtl="0" lvl="0">
              <a:buNone/>
            </a:pPr>
            <a:r>
              <a:rPr lang="en" sz="2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vinod:~$</a:t>
            </a: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24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emacs</a:t>
            </a:r>
          </a:p>
          <a:p>
            <a:r>
              <a:t/>
            </a:r>
          </a:p>
          <a:p>
            <a:pPr indent="0" marL="0" rtl="0" lvl="0">
              <a:buNone/>
            </a:pPr>
            <a:r>
              <a:rPr lang="en"/>
              <a:t>You're good to go again!</a:t>
            </a:r>
          </a:p>
        </p:txBody>
      </p:sp>
    </p:spTree>
  </p:cSld>
  <p:clrMapOvr>
    <a:masterClrMapping/>
  </p:clrMapOvr>
  <p:transition spd="slow">
    <p:cut/>
  </p:transition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3F3F3"/>
        </a:solidFill>
      </p:bgPr>
    </p:bg>
    <p:spTree>
      <p:nvGrpSpPr>
        <p:cNvPr name="Shape 464" id="4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465" id="465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Stands the test of time</a:t>
            </a:r>
          </a:p>
        </p:txBody>
      </p:sp>
      <p:sp>
        <p:nvSpPr>
          <p:cNvPr name="Shape 466" id="466"/>
          <p:cNvSpPr txBox="1"/>
          <p:nvPr>
            <p:ph type="subTitle" idx="1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3F3F3"/>
        </a:solidFill>
      </p:bgPr>
    </p:bg>
    <p:spTree>
      <p:nvGrpSpPr>
        <p:cNvPr name="Shape 470" id="4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471" id="471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algn="l" rtl="0" lvl="0">
              <a:buNone/>
            </a:pPr>
            <a:r>
              <a:rPr lang="en"/>
              <a:t>Eight</a:t>
            </a:r>
          </a:p>
          <a:p>
            <a:pPr algn="l" rtl="0" lvl="0">
              <a:buNone/>
            </a:pPr>
            <a:r>
              <a:rPr lang="en"/>
              <a:t>Megs</a:t>
            </a:r>
          </a:p>
          <a:p>
            <a:pPr algn="l" rtl="0" lvl="0">
              <a:buNone/>
            </a:pPr>
            <a:r>
              <a:rPr lang="en"/>
              <a:t>And</a:t>
            </a:r>
          </a:p>
          <a:p>
            <a:pPr algn="l" rtl="0" lvl="0">
              <a:buNone/>
            </a:pPr>
            <a:r>
              <a:rPr lang="en"/>
              <a:t>Constantly</a:t>
            </a:r>
          </a:p>
          <a:p>
            <a:pPr algn="l">
              <a:buNone/>
            </a:pPr>
            <a:r>
              <a:rPr lang="en"/>
              <a:t>Swapping</a:t>
            </a:r>
          </a:p>
        </p:txBody>
      </p:sp>
      <p:sp>
        <p:nvSpPr>
          <p:cNvPr name="Shape 472" id="472"/>
          <p:cNvSpPr txBox="1"/>
          <p:nvPr>
            <p:ph type="subTitle" idx="1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>
              <a:buNone/>
            </a:pPr>
            <a:r>
              <a:rPr lang="en"/>
              <a:t>(Mine takes 41M now, though)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Class="entr" presetSubtype="0" presetID="10" nodeType="clickEffect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3F3F3"/>
        </a:solidFill>
      </p:bgPr>
    </p:bg>
    <p:spTree>
      <p:nvGrpSpPr>
        <p:cNvPr name="Shape 69" id="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70" id="70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Emacs Sucks!</a:t>
            </a:r>
          </a:p>
        </p:txBody>
      </p:sp>
      <p:sp>
        <p:nvSpPr>
          <p:cNvPr name="Shape 71" id="71"/>
          <p:cNvSpPr txBox="1"/>
          <p:nvPr>
            <p:ph type="subTitle" idx="1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>
              <a:buNone/>
            </a:pPr>
            <a:r>
              <a:rPr lang="en"/>
              <a:t>but only if you use the default settings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scaled="1" ang="16200000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scaled="0" ang="1620000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dist="20000" blurRad="4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  <a:scene3d>
            <a:camera prst="orthographicFront">
              <a:rot rev="0" lat="0" lon="0"/>
            </a:camera>
            <a:lightRig rig="threePt" dir="t">
              <a:rot rev="1200000" lat="0" lon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t="-80000" r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t="50000" r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scaled="1" ang="16200000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scaled="0" ang="1620000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dist="20000" blurRad="4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  <a:scene3d>
            <a:camera prst="orthographicFront">
              <a:rot rev="0" lat="0" lon="0"/>
            </a:camera>
            <a:lightRig rig="threePt" dir="t">
              <a:rot rev="1200000" lat="0" lon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t="-80000" r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t="50000" r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scaled="1" ang="16200000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scaled="0" ang="1620000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dist="20000" blurRad="4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  <a:scene3d>
            <a:camera prst="orthographicFront">
              <a:rot rev="0" lat="0" lon="0"/>
            </a:camera>
            <a:lightRig rig="threePt" dir="t">
              <a:rot rev="1200000" lat="0" lon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t="-80000" r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t="50000" r="50000"/>
          </a:path>
        </a:gradFill>
      </a:bgFillStyleLst>
    </a:fmtScheme>
  </a:themeElements>
</a:theme>
</file>